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F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AB2374-899B-9349-8885-92E2C1774796}" v="25" dt="2020-10-30T23:39:40.9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 snapToObjects="1">
      <p:cViewPr>
        <p:scale>
          <a:sx n="165" d="100"/>
          <a:sy n="165" d="100"/>
        </p:scale>
        <p:origin x="1480" y="-5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E2AB2374-899B-9349-8885-92E2C1774796}"/>
    <pc:docChg chg="modSld">
      <pc:chgData name="Axel Maille" userId="065ad68c099279a8" providerId="LiveId" clId="{E2AB2374-899B-9349-8885-92E2C1774796}" dt="2020-10-30T23:40:05.542" v="144" actId="1076"/>
      <pc:docMkLst>
        <pc:docMk/>
      </pc:docMkLst>
      <pc:sldChg chg="modSp mod">
        <pc:chgData name="Axel Maille" userId="065ad68c099279a8" providerId="LiveId" clId="{E2AB2374-899B-9349-8885-92E2C1774796}" dt="2020-10-30T23:40:05.542" v="144" actId="1076"/>
        <pc:sldMkLst>
          <pc:docMk/>
          <pc:sldMk cId="928055914" sldId="256"/>
        </pc:sldMkLst>
        <pc:spChg chg="mod">
          <ac:chgData name="Axel Maille" userId="065ad68c099279a8" providerId="LiveId" clId="{E2AB2374-899B-9349-8885-92E2C1774796}" dt="2020-10-30T23:36:10.352" v="12"/>
          <ac:spMkLst>
            <pc:docMk/>
            <pc:sldMk cId="928055914" sldId="256"/>
            <ac:spMk id="9" creationId="{00000000-0000-0000-0000-000000000000}"/>
          </ac:spMkLst>
        </pc:spChg>
        <pc:spChg chg="mod">
          <ac:chgData name="Axel Maille" userId="065ad68c099279a8" providerId="LiveId" clId="{E2AB2374-899B-9349-8885-92E2C1774796}" dt="2020-10-30T23:40:05.542" v="144" actId="1076"/>
          <ac:spMkLst>
            <pc:docMk/>
            <pc:sldMk cId="928055914" sldId="256"/>
            <ac:spMk id="60" creationId="{00000000-0000-0000-0000-000000000000}"/>
          </ac:spMkLst>
        </pc:spChg>
        <pc:spChg chg="mod">
          <ac:chgData name="Axel Maille" userId="065ad68c099279a8" providerId="LiveId" clId="{E2AB2374-899B-9349-8885-92E2C1774796}" dt="2020-10-30T23:37:33.173" v="30"/>
          <ac:spMkLst>
            <pc:docMk/>
            <pc:sldMk cId="928055914" sldId="256"/>
            <ac:spMk id="150" creationId="{00000000-0000-0000-0000-000000000000}"/>
          </ac:spMkLst>
        </pc:spChg>
        <pc:graphicFrameChg chg="mod">
          <ac:chgData name="Axel Maille" userId="065ad68c099279a8" providerId="LiveId" clId="{E2AB2374-899B-9349-8885-92E2C1774796}" dt="2020-10-30T23:37:15.854" v="25"/>
          <ac:graphicFrameMkLst>
            <pc:docMk/>
            <pc:sldMk cId="928055914" sldId="256"/>
            <ac:graphicFrameMk id="54" creationId="{00000000-0000-0000-0000-000000000000}"/>
          </ac:graphicFrameMkLst>
        </pc:graphicFrameChg>
        <pc:graphicFrameChg chg="mod">
          <ac:chgData name="Axel Maille" userId="065ad68c099279a8" providerId="LiveId" clId="{E2AB2374-899B-9349-8885-92E2C1774796}" dt="2020-10-30T23:36:42.748" v="17"/>
          <ac:graphicFrameMkLst>
            <pc:docMk/>
            <pc:sldMk cId="928055914" sldId="256"/>
            <ac:graphicFrameMk id="62" creationId="{00000000-0000-0000-0000-000000000000}"/>
          </ac:graphicFrameMkLst>
        </pc:graphicFrameChg>
        <pc:graphicFrameChg chg="mod modGraphic">
          <ac:chgData name="Axel Maille" userId="065ad68c099279a8" providerId="LiveId" clId="{E2AB2374-899B-9349-8885-92E2C1774796}" dt="2020-10-30T23:39:10.620" v="135"/>
          <ac:graphicFrameMkLst>
            <pc:docMk/>
            <pc:sldMk cId="928055914" sldId="256"/>
            <ac:graphicFrameMk id="91" creationId="{00000000-0000-0000-0000-000000000000}"/>
          </ac:graphicFrameMkLst>
        </pc:graphicFrameChg>
        <pc:graphicFrameChg chg="mod modGraphic">
          <ac:chgData name="Axel Maille" userId="065ad68c099279a8" providerId="LiveId" clId="{E2AB2374-899B-9349-8885-92E2C1774796}" dt="2020-10-30T23:39:40.926" v="142"/>
          <ac:graphicFrameMkLst>
            <pc:docMk/>
            <pc:sldMk cId="928055914" sldId="256"/>
            <ac:graphicFrameMk id="92" creationId="{00000000-0000-0000-0000-000000000000}"/>
          </ac:graphicFrameMkLst>
        </pc:graphicFrameChg>
        <pc:graphicFrameChg chg="mod modGraphic">
          <ac:chgData name="Axel Maille" userId="065ad68c099279a8" providerId="LiveId" clId="{E2AB2374-899B-9349-8885-92E2C1774796}" dt="2020-10-30T23:38:28.050" v="128" actId="20577"/>
          <ac:graphicFrameMkLst>
            <pc:docMk/>
            <pc:sldMk cId="928055914" sldId="256"/>
            <ac:graphicFrameMk id="93" creationId="{00000000-0000-0000-0000-000000000000}"/>
          </ac:graphicFrameMkLst>
        </pc:graphicFrameChg>
        <pc:graphicFrameChg chg="mod modGraphic">
          <ac:chgData name="Axel Maille" userId="065ad68c099279a8" providerId="LiveId" clId="{E2AB2374-899B-9349-8885-92E2C1774796}" dt="2020-10-30T23:37:07.547" v="24" actId="108"/>
          <ac:graphicFrameMkLst>
            <pc:docMk/>
            <pc:sldMk cId="928055914" sldId="256"/>
            <ac:graphicFrameMk id="153" creationId="{00000000-0000-0000-0000-000000000000}"/>
          </ac:graphicFrameMkLst>
        </pc:graphicFrameChg>
        <pc:graphicFrameChg chg="mod">
          <ac:chgData name="Axel Maille" userId="065ad68c099279a8" providerId="LiveId" clId="{E2AB2374-899B-9349-8885-92E2C1774796}" dt="2020-10-30T23:36:47.421" v="18"/>
          <ac:graphicFrameMkLst>
            <pc:docMk/>
            <pc:sldMk cId="928055914" sldId="256"/>
            <ac:graphicFrameMk id="15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7220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449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70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715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3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422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616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52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710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590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838F-933A-1141-96B5-DB0BA34C5C44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34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A838F-933A-1141-96B5-DB0BA34C5C44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09C57-1499-2746-93E9-7241261A72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713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7562850" cy="366195"/>
          </a:xfrm>
          <a:prstGeom prst="rect">
            <a:avLst/>
          </a:prstGeom>
          <a:pattFill prst="lt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1555268" y="886767"/>
            <a:ext cx="3995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Alberto LAMAIRI </a:t>
            </a:r>
            <a:r>
              <a:rPr lang="fr-FR" sz="2400" b="1" dirty="0">
                <a:solidFill>
                  <a:srgbClr val="2F859C"/>
                </a:solidFill>
              </a:rPr>
              <a:t>| POSIZIONE</a:t>
            </a:r>
          </a:p>
        </p:txBody>
      </p:sp>
      <p:sp>
        <p:nvSpPr>
          <p:cNvPr id="84" name="Parallélogramme 83"/>
          <p:cNvSpPr/>
          <p:nvPr/>
        </p:nvSpPr>
        <p:spPr>
          <a:xfrm>
            <a:off x="6176918" y="963431"/>
            <a:ext cx="1231602" cy="372533"/>
          </a:xfrm>
          <a:prstGeom prst="parallelogram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9" name="Image 48"/>
          <p:cNvPicPr>
            <a:picLocks noChangeAspect="1"/>
          </p:cNvPicPr>
          <p:nvPr/>
        </p:nvPicPr>
        <p:blipFill rotWithShape="1">
          <a:blip r:embed="rId2"/>
          <a:srcRect l="4608" r="29197"/>
          <a:stretch/>
        </p:blipFill>
        <p:spPr>
          <a:xfrm>
            <a:off x="0" y="446964"/>
            <a:ext cx="1393878" cy="1405466"/>
          </a:xfrm>
          <a:prstGeom prst="flowChartDelay">
            <a:avLst/>
          </a:prstGeom>
          <a:ln>
            <a:solidFill>
              <a:srgbClr val="2F859C"/>
            </a:solidFill>
          </a:ln>
        </p:spPr>
      </p:pic>
      <p:graphicFrame>
        <p:nvGraphicFramePr>
          <p:cNvPr id="91" name="Tableau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760074"/>
              </p:ext>
            </p:extLst>
          </p:nvPr>
        </p:nvGraphicFramePr>
        <p:xfrm>
          <a:off x="214478" y="2127399"/>
          <a:ext cx="3844109" cy="3413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4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762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rgbClr val="31859C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ESPERIENZA PROFESIONALI</a:t>
                      </a:r>
                      <a:endParaRPr lang="fr-FR" sz="1800" kern="1200" dirty="0">
                        <a:solidFill>
                          <a:srgbClr val="31859C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800" kern="1200" dirty="0">
                        <a:solidFill>
                          <a:srgbClr val="31859C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2010</a:t>
                      </a:r>
                      <a:r>
                        <a:rPr lang="en-US" sz="1000" b="0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-2013 </a:t>
                      </a:r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</a:t>
                      </a:r>
                      <a:r>
                        <a:rPr lang="en-US" sz="1100" b="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della</a:t>
                      </a:r>
                      <a:r>
                        <a:rPr lang="en-US" sz="1100" b="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Ditta</a:t>
                      </a:r>
                      <a:r>
                        <a:rPr lang="en-US" sz="1100" b="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100" b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-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della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Descrivi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qui le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funzioni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hai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ricoperto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per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Descrivi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anche le tue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missioni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 i </a:t>
                      </a:r>
                      <a:r>
                        <a:rPr lang="fr-FR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risultati</a:t>
                      </a:r>
                      <a:r>
                        <a:rPr lang="fr-FR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1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2010</a:t>
                      </a:r>
                      <a:r>
                        <a:rPr lang="en-US" sz="1000" b="0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-2013 </a:t>
                      </a:r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BACC6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Nome della Ditta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- Titolo della posizione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2010</a:t>
                      </a:r>
                      <a:r>
                        <a:rPr lang="en-US" sz="1000" b="0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-2013 </a:t>
                      </a:r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BACC6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Nome della Ditta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- Titolo della posizione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2010</a:t>
                      </a:r>
                      <a:r>
                        <a:rPr lang="en-US" sz="1000" b="0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-2013 </a:t>
                      </a:r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Nome </a:t>
                      </a:r>
                      <a:r>
                        <a:rPr kumimoji="0" lang="en-US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BACC6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BACC6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Ditta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- </a:t>
                      </a:r>
                      <a:r>
                        <a:rPr kumimoji="0" lang="en-US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Titolo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qui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funzioni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che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hai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ricoperto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per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anche le tue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missioni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e 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risultati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2" name="Tableau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409211"/>
              </p:ext>
            </p:extLst>
          </p:nvPr>
        </p:nvGraphicFramePr>
        <p:xfrm>
          <a:off x="155211" y="5920211"/>
          <a:ext cx="3935967" cy="2148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0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762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rgbClr val="31859C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STUDI E FORMAZIONE</a:t>
                      </a:r>
                      <a:endParaRPr lang="fr-FR" sz="1800" kern="1200" dirty="0">
                        <a:solidFill>
                          <a:srgbClr val="31859C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800" kern="1200" dirty="0">
                        <a:solidFill>
                          <a:srgbClr val="31859C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2013 </a:t>
                      </a:r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baseline="0" dirty="0" err="1">
                          <a:solidFill>
                            <a:srgbClr val="31859C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Formazione</a:t>
                      </a:r>
                      <a:r>
                        <a:rPr lang="en-US" sz="1100" b="0" kern="1200" baseline="0" dirty="0">
                          <a:solidFill>
                            <a:srgbClr val="31859C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1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- </a:t>
                      </a:r>
                      <a:r>
                        <a:rPr lang="en-US" sz="11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Università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Descrivi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le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specialità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formazione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tuoi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diplomi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le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opzioni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formazione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ecc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...</a:t>
                      </a:r>
                      <a:endParaRPr lang="fr-FR" sz="11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2013 </a:t>
                      </a:r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baseline="0" dirty="0" err="1">
                          <a:solidFill>
                            <a:srgbClr val="31859C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Formazione</a:t>
                      </a:r>
                      <a:r>
                        <a:rPr lang="en-US" sz="1100" b="0" kern="1200" baseline="0" dirty="0">
                          <a:solidFill>
                            <a:srgbClr val="31859C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1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- </a:t>
                      </a:r>
                      <a:r>
                        <a:rPr lang="en-US" sz="11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Università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Descrivi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le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specialità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formazione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tuoi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diplomi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le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opzioni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formazione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ecc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...</a:t>
                      </a:r>
                      <a:endParaRPr lang="fr-FR" sz="11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2013 </a:t>
                      </a:r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baseline="0" dirty="0" err="1">
                          <a:solidFill>
                            <a:srgbClr val="31859C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Formazione</a:t>
                      </a:r>
                      <a:r>
                        <a:rPr lang="en-US" sz="1100" b="0" kern="1200" baseline="0" dirty="0">
                          <a:solidFill>
                            <a:srgbClr val="31859C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1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- </a:t>
                      </a:r>
                      <a:r>
                        <a:rPr lang="en-US" sz="11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Università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Descrivi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le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specialità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formazione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tuoi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diplomi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le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opzioni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formazione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US" sz="11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ecc</a:t>
                      </a:r>
                      <a:r>
                        <a:rPr lang="en-US" sz="11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...</a:t>
                      </a:r>
                      <a:endParaRPr lang="fr-FR" sz="11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3" name="Tableau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211232"/>
              </p:ext>
            </p:extLst>
          </p:nvPr>
        </p:nvGraphicFramePr>
        <p:xfrm>
          <a:off x="155211" y="8324989"/>
          <a:ext cx="3967091" cy="161544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3185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1859C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CONOSCENZE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Windows 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Word / Excel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HTML PHP ASP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Google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Ads</a:t>
                      </a: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7" name="Ellipse 96"/>
          <p:cNvSpPr/>
          <p:nvPr/>
        </p:nvSpPr>
        <p:spPr>
          <a:xfrm>
            <a:off x="1978554" y="8947487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98" name="Ellipse 97"/>
          <p:cNvSpPr/>
          <p:nvPr/>
        </p:nvSpPr>
        <p:spPr>
          <a:xfrm>
            <a:off x="2130954" y="8947487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1" name="Ellipse 100"/>
          <p:cNvSpPr/>
          <p:nvPr/>
        </p:nvSpPr>
        <p:spPr>
          <a:xfrm>
            <a:off x="1818216" y="8947487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chemeClr val="accent5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2" name="Ellipse 101"/>
          <p:cNvSpPr/>
          <p:nvPr/>
        </p:nvSpPr>
        <p:spPr>
          <a:xfrm>
            <a:off x="1978554" y="9214453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3" name="Ellipse 102"/>
          <p:cNvSpPr/>
          <p:nvPr/>
        </p:nvSpPr>
        <p:spPr>
          <a:xfrm>
            <a:off x="2130954" y="9214453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6" name="Ellipse 105"/>
          <p:cNvSpPr/>
          <p:nvPr/>
        </p:nvSpPr>
        <p:spPr>
          <a:xfrm>
            <a:off x="1818216" y="9214453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7" name="Ellipse 106"/>
          <p:cNvSpPr/>
          <p:nvPr/>
        </p:nvSpPr>
        <p:spPr>
          <a:xfrm>
            <a:off x="1978554" y="9473138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8" name="Ellipse 107"/>
          <p:cNvSpPr/>
          <p:nvPr/>
        </p:nvSpPr>
        <p:spPr>
          <a:xfrm>
            <a:off x="2130954" y="9473138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11" name="Ellipse 110"/>
          <p:cNvSpPr/>
          <p:nvPr/>
        </p:nvSpPr>
        <p:spPr>
          <a:xfrm>
            <a:off x="1818216" y="9473138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12" name="Ellipse 111"/>
          <p:cNvSpPr/>
          <p:nvPr/>
        </p:nvSpPr>
        <p:spPr>
          <a:xfrm>
            <a:off x="1978554" y="9729554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13" name="Ellipse 112"/>
          <p:cNvSpPr/>
          <p:nvPr/>
        </p:nvSpPr>
        <p:spPr>
          <a:xfrm>
            <a:off x="2130954" y="9729554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16" name="Ellipse 115"/>
          <p:cNvSpPr/>
          <p:nvPr/>
        </p:nvSpPr>
        <p:spPr>
          <a:xfrm>
            <a:off x="1818216" y="9729554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0" name="Ellipse 119"/>
          <p:cNvSpPr/>
          <p:nvPr/>
        </p:nvSpPr>
        <p:spPr>
          <a:xfrm>
            <a:off x="3087094" y="8946669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1" name="Ellipse 120"/>
          <p:cNvSpPr/>
          <p:nvPr/>
        </p:nvSpPr>
        <p:spPr>
          <a:xfrm>
            <a:off x="2453746" y="894666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2" name="Ellipse 121"/>
          <p:cNvSpPr/>
          <p:nvPr/>
        </p:nvSpPr>
        <p:spPr>
          <a:xfrm>
            <a:off x="2606146" y="894666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3" name="Ellipse 122"/>
          <p:cNvSpPr/>
          <p:nvPr/>
        </p:nvSpPr>
        <p:spPr>
          <a:xfrm>
            <a:off x="2293408" y="8946669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chemeClr val="accent5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4" name="Ellipse 123"/>
          <p:cNvSpPr/>
          <p:nvPr/>
        </p:nvSpPr>
        <p:spPr>
          <a:xfrm>
            <a:off x="2772769" y="894666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5" name="Ellipse 124"/>
          <p:cNvSpPr/>
          <p:nvPr/>
        </p:nvSpPr>
        <p:spPr>
          <a:xfrm>
            <a:off x="2925169" y="894666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6" name="Ellipse 125"/>
          <p:cNvSpPr/>
          <p:nvPr/>
        </p:nvSpPr>
        <p:spPr>
          <a:xfrm>
            <a:off x="3261315" y="8946669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7" name="Ellipse 126"/>
          <p:cNvSpPr/>
          <p:nvPr/>
        </p:nvSpPr>
        <p:spPr>
          <a:xfrm>
            <a:off x="3087094" y="9209809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8" name="Ellipse 127"/>
          <p:cNvSpPr/>
          <p:nvPr/>
        </p:nvSpPr>
        <p:spPr>
          <a:xfrm>
            <a:off x="2453746" y="920980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9" name="Ellipse 128"/>
          <p:cNvSpPr/>
          <p:nvPr/>
        </p:nvSpPr>
        <p:spPr>
          <a:xfrm>
            <a:off x="2606146" y="920980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0" name="Ellipse 129"/>
          <p:cNvSpPr/>
          <p:nvPr/>
        </p:nvSpPr>
        <p:spPr>
          <a:xfrm>
            <a:off x="2293408" y="9209809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chemeClr val="accent5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1" name="Ellipse 130"/>
          <p:cNvSpPr/>
          <p:nvPr/>
        </p:nvSpPr>
        <p:spPr>
          <a:xfrm>
            <a:off x="2772769" y="920980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2" name="Ellipse 131"/>
          <p:cNvSpPr/>
          <p:nvPr/>
        </p:nvSpPr>
        <p:spPr>
          <a:xfrm>
            <a:off x="2925169" y="920980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3" name="Ellipse 132"/>
          <p:cNvSpPr/>
          <p:nvPr/>
        </p:nvSpPr>
        <p:spPr>
          <a:xfrm>
            <a:off x="3261315" y="9209809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4" name="Ellipse 133"/>
          <p:cNvSpPr/>
          <p:nvPr/>
        </p:nvSpPr>
        <p:spPr>
          <a:xfrm>
            <a:off x="3087094" y="9472949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5" name="Ellipse 134"/>
          <p:cNvSpPr/>
          <p:nvPr/>
        </p:nvSpPr>
        <p:spPr>
          <a:xfrm>
            <a:off x="2453746" y="947294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6" name="Ellipse 135"/>
          <p:cNvSpPr/>
          <p:nvPr/>
        </p:nvSpPr>
        <p:spPr>
          <a:xfrm>
            <a:off x="2606146" y="947294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7" name="Ellipse 136"/>
          <p:cNvSpPr/>
          <p:nvPr/>
        </p:nvSpPr>
        <p:spPr>
          <a:xfrm>
            <a:off x="2293408" y="9472949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chemeClr val="accent5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8" name="Ellipse 137"/>
          <p:cNvSpPr/>
          <p:nvPr/>
        </p:nvSpPr>
        <p:spPr>
          <a:xfrm>
            <a:off x="2772769" y="947294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39" name="Ellipse 138"/>
          <p:cNvSpPr/>
          <p:nvPr/>
        </p:nvSpPr>
        <p:spPr>
          <a:xfrm>
            <a:off x="2925169" y="9472949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0" name="Ellipse 139"/>
          <p:cNvSpPr/>
          <p:nvPr/>
        </p:nvSpPr>
        <p:spPr>
          <a:xfrm>
            <a:off x="3261315" y="9472949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1" name="Ellipse 140"/>
          <p:cNvSpPr/>
          <p:nvPr/>
        </p:nvSpPr>
        <p:spPr>
          <a:xfrm>
            <a:off x="3087094" y="9728687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2" name="Ellipse 141"/>
          <p:cNvSpPr/>
          <p:nvPr/>
        </p:nvSpPr>
        <p:spPr>
          <a:xfrm>
            <a:off x="2453746" y="9728687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3" name="Ellipse 142"/>
          <p:cNvSpPr/>
          <p:nvPr/>
        </p:nvSpPr>
        <p:spPr>
          <a:xfrm>
            <a:off x="2606146" y="9728687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4" name="Ellipse 143"/>
          <p:cNvSpPr/>
          <p:nvPr/>
        </p:nvSpPr>
        <p:spPr>
          <a:xfrm>
            <a:off x="2293408" y="9728687"/>
            <a:ext cx="160338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chemeClr val="accent5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5" name="Ellipse 144"/>
          <p:cNvSpPr/>
          <p:nvPr/>
        </p:nvSpPr>
        <p:spPr>
          <a:xfrm>
            <a:off x="2772769" y="9728687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6" name="Ellipse 145"/>
          <p:cNvSpPr/>
          <p:nvPr/>
        </p:nvSpPr>
        <p:spPr>
          <a:xfrm>
            <a:off x="2925169" y="9728687"/>
            <a:ext cx="161925" cy="160338"/>
          </a:xfrm>
          <a:prstGeom prst="ellipse">
            <a:avLst/>
          </a:prstGeom>
          <a:solidFill>
            <a:srgbClr val="2F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7" name="Ellipse 146"/>
          <p:cNvSpPr/>
          <p:nvPr/>
        </p:nvSpPr>
        <p:spPr>
          <a:xfrm>
            <a:off x="3261315" y="9728687"/>
            <a:ext cx="160338" cy="1603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0" y="10264255"/>
            <a:ext cx="7562850" cy="414867"/>
          </a:xfrm>
          <a:prstGeom prst="rect">
            <a:avLst/>
          </a:prstGeom>
          <a:pattFill prst="lt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9" name="Image 148" descr="Capture d’écran 2015-06-12 à 11.59.0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787" y="4303316"/>
            <a:ext cx="1746260" cy="1605306"/>
          </a:xfrm>
          <a:prstGeom prst="rect">
            <a:avLst/>
          </a:prstGeom>
        </p:spPr>
      </p:pic>
      <p:sp>
        <p:nvSpPr>
          <p:cNvPr id="150" name="ZoneTexte 149"/>
          <p:cNvSpPr txBox="1"/>
          <p:nvPr/>
        </p:nvSpPr>
        <p:spPr>
          <a:xfrm>
            <a:off x="5679366" y="5967440"/>
            <a:ext cx="104458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err="1">
                <a:solidFill>
                  <a:srgbClr val="6D8F00"/>
                </a:solidFill>
              </a:rPr>
              <a:t>Curioso</a:t>
            </a:r>
            <a:endParaRPr lang="fr-FR" sz="1400" dirty="0">
              <a:solidFill>
                <a:srgbClr val="6D8F00"/>
              </a:solidFill>
            </a:endParaRPr>
          </a:p>
          <a:p>
            <a:pPr algn="ctr"/>
            <a:r>
              <a:rPr lang="fr-FR" sz="1400" dirty="0" err="1">
                <a:solidFill>
                  <a:srgbClr val="C46C00"/>
                </a:solidFill>
              </a:rPr>
              <a:t>Creativo</a:t>
            </a:r>
            <a:endParaRPr lang="fr-FR" sz="1400" dirty="0">
              <a:solidFill>
                <a:srgbClr val="C46C00"/>
              </a:solidFill>
            </a:endParaRPr>
          </a:p>
          <a:p>
            <a:pPr algn="ctr"/>
            <a:r>
              <a:rPr lang="fr-FR" sz="1400" dirty="0" err="1">
                <a:solidFill>
                  <a:srgbClr val="BEBFB0"/>
                </a:solidFill>
              </a:rPr>
              <a:t>Progredire</a:t>
            </a:r>
            <a:endParaRPr lang="fr-FR" sz="1400" dirty="0">
              <a:solidFill>
                <a:srgbClr val="BEBFB0"/>
              </a:solidFill>
            </a:endParaRPr>
          </a:p>
          <a:p>
            <a:pPr algn="ctr"/>
            <a:r>
              <a:rPr lang="fr-FR" sz="1400" dirty="0" err="1"/>
              <a:t>Dinamico</a:t>
            </a:r>
            <a:endParaRPr lang="fr-FR" sz="1400" dirty="0"/>
          </a:p>
          <a:p>
            <a:pPr algn="ctr"/>
            <a:r>
              <a:rPr lang="fr-FR" sz="1400" dirty="0" err="1">
                <a:solidFill>
                  <a:srgbClr val="88898E"/>
                </a:solidFill>
              </a:rPr>
              <a:t>Organizzato</a:t>
            </a:r>
            <a:endParaRPr lang="fr-FR" sz="1400" dirty="0">
              <a:solidFill>
                <a:srgbClr val="88898E"/>
              </a:solidFill>
            </a:endParaRPr>
          </a:p>
        </p:txBody>
      </p:sp>
      <p:graphicFrame>
        <p:nvGraphicFramePr>
          <p:cNvPr id="153" name="Tableau 1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200541"/>
              </p:ext>
            </p:extLst>
          </p:nvPr>
        </p:nvGraphicFramePr>
        <p:xfrm>
          <a:off x="4943839" y="1784898"/>
          <a:ext cx="2466157" cy="1615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224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762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rgbClr val="31859C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OBIETTIVO</a:t>
                      </a:r>
                      <a:endParaRPr lang="fr-FR" sz="1800" kern="1200" dirty="0">
                        <a:solidFill>
                          <a:srgbClr val="31859C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845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Descrivi in ​​poche righe il tuo background professionale, le tue competenze chiave per la posizione ei tuoi obiettivi di carriera. Questa è in realtà un'introduzione alla tua lettera di presentazione.</a:t>
                      </a:r>
                    </a:p>
                    <a:p>
                      <a:pPr algn="l"/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845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845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4" name="Tableau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095657"/>
              </p:ext>
            </p:extLst>
          </p:nvPr>
        </p:nvGraphicFramePr>
        <p:xfrm>
          <a:off x="4968578" y="3627105"/>
          <a:ext cx="2466157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224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762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2F859C"/>
                          </a:solidFill>
                        </a:rPr>
                        <a:t>PERSONALITA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4" name="Tableau 1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722732"/>
              </p:ext>
            </p:extLst>
          </p:nvPr>
        </p:nvGraphicFramePr>
        <p:xfrm>
          <a:off x="4943839" y="7304066"/>
          <a:ext cx="2466157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224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762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2F859C"/>
                          </a:solidFill>
                        </a:rPr>
                        <a:t>LINGUA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55" name="Image 154" descr="Capture d’écran 2015-04-29 à 18.45.4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782" y="7853641"/>
            <a:ext cx="417052" cy="280021"/>
          </a:xfrm>
          <a:prstGeom prst="rect">
            <a:avLst/>
          </a:prstGeom>
        </p:spPr>
      </p:pic>
      <p:pic>
        <p:nvPicPr>
          <p:cNvPr id="157" name="Image 156" descr="Capture d’écran 2015-04-29 à 18.45.1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2671" y="7849017"/>
            <a:ext cx="431800" cy="288881"/>
          </a:xfrm>
          <a:prstGeom prst="rect">
            <a:avLst/>
          </a:prstGeom>
        </p:spPr>
      </p:pic>
      <p:pic>
        <p:nvPicPr>
          <p:cNvPr id="158" name="Image 157" descr="Capture d’écran 2015-04-29 à 18.44.47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641" y="7853641"/>
            <a:ext cx="431800" cy="293007"/>
          </a:xfrm>
          <a:prstGeom prst="rect">
            <a:avLst/>
          </a:prstGeom>
        </p:spPr>
      </p:pic>
      <p:sp>
        <p:nvSpPr>
          <p:cNvPr id="55" name="Rectangle 54"/>
          <p:cNvSpPr/>
          <p:nvPr/>
        </p:nvSpPr>
        <p:spPr>
          <a:xfrm>
            <a:off x="4165307" y="1473200"/>
            <a:ext cx="426636" cy="8791055"/>
          </a:xfrm>
          <a:prstGeom prst="rect">
            <a:avLst/>
          </a:prstGeom>
          <a:pattFill prst="lt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ZoneTexte 59"/>
          <p:cNvSpPr txBox="1"/>
          <p:nvPr/>
        </p:nvSpPr>
        <p:spPr>
          <a:xfrm>
            <a:off x="5097946" y="9026838"/>
            <a:ext cx="15732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Mail : mail@mail.com</a:t>
            </a:r>
          </a:p>
          <a:p>
            <a:pPr algn="r"/>
            <a:r>
              <a:rPr lang="fr-FR" sz="1200" dirty="0"/>
              <a:t>Tel : 111 222 333 44</a:t>
            </a:r>
          </a:p>
          <a:p>
            <a:pPr algn="r"/>
            <a:r>
              <a:rPr lang="fr-FR" sz="1200" dirty="0"/>
              <a:t>Mob : 555 999 888 22</a:t>
            </a:r>
          </a:p>
          <a:p>
            <a:pPr algn="r"/>
            <a:r>
              <a:rPr lang="fr-FR" sz="1200" dirty="0"/>
              <a:t>15 </a:t>
            </a:r>
            <a:r>
              <a:rPr lang="fr-FR" sz="1200" dirty="0" err="1"/>
              <a:t>Lorem</a:t>
            </a:r>
            <a:r>
              <a:rPr lang="fr-FR" sz="1200" dirty="0"/>
              <a:t> </a:t>
            </a:r>
            <a:r>
              <a:rPr lang="fr-FR" sz="1200" dirty="0" err="1"/>
              <a:t>Ipsum</a:t>
            </a:r>
            <a:r>
              <a:rPr lang="fr-FR" sz="1200" dirty="0"/>
              <a:t> </a:t>
            </a:r>
            <a:r>
              <a:rPr lang="fr-FR" sz="1200" dirty="0" err="1"/>
              <a:t>Dolor</a:t>
            </a:r>
            <a:endParaRPr lang="fr-FR" sz="1200" dirty="0"/>
          </a:p>
          <a:p>
            <a:pPr algn="r"/>
            <a:r>
              <a:rPr lang="fr-FR" sz="1200" dirty="0"/>
              <a:t>00000 Roma</a:t>
            </a:r>
          </a:p>
        </p:txBody>
      </p:sp>
      <p:pic>
        <p:nvPicPr>
          <p:cNvPr id="61" name="Image 60" descr="Capture d’écran 2015-04-29 à 18.45.2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145" y="7849018"/>
            <a:ext cx="417052" cy="297630"/>
          </a:xfrm>
          <a:prstGeom prst="rect">
            <a:avLst/>
          </a:prstGeom>
        </p:spPr>
      </p:pic>
      <p:graphicFrame>
        <p:nvGraphicFramePr>
          <p:cNvPr id="62" name="Tableau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697381"/>
              </p:ext>
            </p:extLst>
          </p:nvPr>
        </p:nvGraphicFramePr>
        <p:xfrm>
          <a:off x="4942363" y="8603077"/>
          <a:ext cx="2466157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224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762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2F859C"/>
                          </a:solidFill>
                        </a:rPr>
                        <a:t>DATI PERSONALI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0559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</TotalTime>
  <Words>274</Words>
  <Application>Microsoft Macintosh PowerPoint</Application>
  <PresentationFormat>Personnalisé</PresentationFormat>
  <Paragraphs>44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19</cp:revision>
  <dcterms:created xsi:type="dcterms:W3CDTF">2015-04-29T14:07:50Z</dcterms:created>
  <dcterms:modified xsi:type="dcterms:W3CDTF">2020-10-30T23:40:05Z</dcterms:modified>
</cp:coreProperties>
</file>