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A8A"/>
    <a:srgbClr val="F1EBE1"/>
    <a:srgbClr val="F5E8DD"/>
    <a:srgbClr val="2C3038"/>
    <a:srgbClr val="272F3D"/>
    <a:srgbClr val="222222"/>
    <a:srgbClr val="B3EDFF"/>
    <a:srgbClr val="E1F8FF"/>
    <a:srgbClr val="D7FEB4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7F148-7DD8-CA44-96B4-C8F651D3B147}" v="28" dt="2020-10-30T23:34:10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55" d="100"/>
          <a:sy n="155" d="100"/>
        </p:scale>
        <p:origin x="952" y="-1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57F148-7DD8-CA44-96B4-C8F651D3B147}"/>
    <pc:docChg chg="undo custSel modSld">
      <pc:chgData name="Axel Maille" userId="065ad68c099279a8" providerId="LiveId" clId="{5E57F148-7DD8-CA44-96B4-C8F651D3B147}" dt="2020-10-30T23:34:44.645" v="58" actId="21"/>
      <pc:docMkLst>
        <pc:docMk/>
      </pc:docMkLst>
      <pc:sldChg chg="addSp delSp modSp mod">
        <pc:chgData name="Axel Maille" userId="065ad68c099279a8" providerId="LiveId" clId="{5E57F148-7DD8-CA44-96B4-C8F651D3B147}" dt="2020-10-30T23:34:44.645" v="58" actId="21"/>
        <pc:sldMkLst>
          <pc:docMk/>
          <pc:sldMk cId="3985441762" sldId="256"/>
        </pc:sldMkLst>
        <pc:spChg chg="mod">
          <ac:chgData name="Axel Maille" userId="065ad68c099279a8" providerId="LiveId" clId="{5E57F148-7DD8-CA44-96B4-C8F651D3B147}" dt="2020-10-30T23:34:10.834" v="56"/>
          <ac:spMkLst>
            <pc:docMk/>
            <pc:sldMk cId="3985441762" sldId="256"/>
            <ac:spMk id="7" creationId="{00000000-0000-0000-0000-000000000000}"/>
          </ac:spMkLst>
        </pc:spChg>
        <pc:spChg chg="add del mod">
          <ac:chgData name="Axel Maille" userId="065ad68c099279a8" providerId="LiveId" clId="{5E57F148-7DD8-CA44-96B4-C8F651D3B147}" dt="2020-10-30T23:34:44.645" v="58" actId="21"/>
          <ac:spMkLst>
            <pc:docMk/>
            <pc:sldMk cId="3985441762" sldId="256"/>
            <ac:spMk id="8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1:04.236" v="6"/>
          <ac:spMkLst>
            <pc:docMk/>
            <pc:sldMk cId="3985441762" sldId="256"/>
            <ac:spMk id="9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1:10.115" v="7"/>
          <ac:spMkLst>
            <pc:docMk/>
            <pc:sldMk cId="3985441762" sldId="256"/>
            <ac:spMk id="111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1:30.534" v="13" actId="14100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1:36.298" v="14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1:14.773" v="8"/>
          <ac:spMkLst>
            <pc:docMk/>
            <pc:sldMk cId="3985441762" sldId="256"/>
            <ac:spMk id="158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3:35.417" v="40"/>
          <ac:spMkLst>
            <pc:docMk/>
            <pc:sldMk cId="3985441762" sldId="256"/>
            <ac:spMk id="162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2:12.538" v="25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2:58.805" v="34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3:21.655" v="37" actId="108"/>
          <ac:spMkLst>
            <pc:docMk/>
            <pc:sldMk cId="3985441762" sldId="256"/>
            <ac:spMk id="202" creationId="{00000000-0000-0000-0000-000000000000}"/>
          </ac:spMkLst>
        </pc:spChg>
        <pc:spChg chg="mod">
          <ac:chgData name="Axel Maille" userId="065ad68c099279a8" providerId="LiveId" clId="{5E57F148-7DD8-CA44-96B4-C8F651D3B147}" dt="2020-10-30T23:30:49.810" v="3"/>
          <ac:spMkLst>
            <pc:docMk/>
            <pc:sldMk cId="3985441762" sldId="256"/>
            <ac:spMk id="203" creationId="{00000000-0000-0000-0000-000000000000}"/>
          </ac:spMkLst>
        </pc:spChg>
        <pc:grpChg chg="add del">
          <ac:chgData name="Axel Maille" userId="065ad68c099279a8" providerId="LiveId" clId="{5E57F148-7DD8-CA44-96B4-C8F651D3B147}" dt="2020-10-30T23:34:44.645" v="58" actId="21"/>
          <ac:grpSpMkLst>
            <pc:docMk/>
            <pc:sldMk cId="3985441762" sldId="256"/>
            <ac:grpSpMk id="17" creationId="{00000000-0000-0000-0000-000000000000}"/>
          </ac:grpSpMkLst>
        </pc:grpChg>
        <pc:cxnChg chg="add del">
          <ac:chgData name="Axel Maille" userId="065ad68c099279a8" providerId="LiveId" clId="{5E57F148-7DD8-CA44-96B4-C8F651D3B147}" dt="2020-10-30T23:34:44.645" v="58" actId="21"/>
          <ac:cxnSpMkLst>
            <pc:docMk/>
            <pc:sldMk cId="3985441762" sldId="256"/>
            <ac:cxnSpMk id="240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/>
          <p:cNvSpPr/>
          <p:nvPr/>
        </p:nvSpPr>
        <p:spPr>
          <a:xfrm>
            <a:off x="2850073" y="373384"/>
            <a:ext cx="4712777" cy="1272642"/>
          </a:xfrm>
          <a:prstGeom prst="rect">
            <a:avLst/>
          </a:prstGeom>
          <a:solidFill>
            <a:srgbClr val="F1EBE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 rot="5400000">
            <a:off x="-3917779" y="3917778"/>
            <a:ext cx="10685630" cy="2850073"/>
          </a:xfrm>
          <a:prstGeom prst="rect">
            <a:avLst/>
          </a:prstGeom>
          <a:solidFill>
            <a:srgbClr val="8A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12198" y="578818"/>
            <a:ext cx="4230323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Benito BASSANO</a:t>
            </a:r>
          </a:p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169" y="4921745"/>
            <a:ext cx="2511935" cy="180363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PERSONALI</a:t>
            </a:r>
          </a:p>
          <a:p>
            <a:endParaRPr lang="en-US" sz="1200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RUE DE LA REUSSITE</a:t>
            </a: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75012 PARIS</a:t>
            </a: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01 02 03 04 05</a:t>
            </a: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</a:p>
          <a:p>
            <a:pPr lvl="1">
              <a:lnSpc>
                <a:spcPct val="200000"/>
              </a:lnSpc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WWW.SITE.COM</a:t>
            </a:r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169" y="6981734"/>
            <a:ext cx="2387735" cy="158504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Créatif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Ponctuel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Organisé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Sérieux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Autonome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31169" y="8820631"/>
            <a:ext cx="2387735" cy="135421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212198" y="8898300"/>
            <a:ext cx="3988524" cy="112338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spc="600" dirty="0">
                <a:solidFill>
                  <a:srgbClr val="8A8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  <a:p>
            <a:pPr algn="r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31168" y="2381689"/>
            <a:ext cx="2387736" cy="19851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</a:p>
          <a:p>
            <a:pPr algn="just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  <a:p>
            <a:pPr algn="just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adipiscing elit. In faucibus aliquet faucibus. Aenean dapibus justo diam, a rutrum elit. Sed quis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850072" y="1649636"/>
            <a:ext cx="4350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spc="600" dirty="0">
                <a:solidFill>
                  <a:srgbClr val="8A8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 PROFESIONALI</a:t>
            </a:r>
            <a:endParaRPr lang="en-US" sz="10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2850073" y="2121978"/>
            <a:ext cx="4712777" cy="0"/>
          </a:xfrm>
          <a:prstGeom prst="line">
            <a:avLst/>
          </a:prstGeom>
          <a:ln w="3175">
            <a:solidFill>
              <a:srgbClr val="8A8A8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212199" y="4761474"/>
            <a:ext cx="398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spc="600" dirty="0">
                <a:solidFill>
                  <a:srgbClr val="8A8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E FORMAZIONE</a:t>
            </a:r>
            <a:endParaRPr lang="en-US" sz="10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7" name="Straight Connector 156"/>
          <p:cNvCxnSpPr/>
          <p:nvPr/>
        </p:nvCxnSpPr>
        <p:spPr>
          <a:xfrm>
            <a:off x="2850073" y="5218221"/>
            <a:ext cx="4712777" cy="0"/>
          </a:xfrm>
          <a:prstGeom prst="line">
            <a:avLst/>
          </a:prstGeom>
          <a:ln w="3175">
            <a:solidFill>
              <a:srgbClr val="8A8A8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212199" y="7630058"/>
            <a:ext cx="398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spc="600" dirty="0">
                <a:solidFill>
                  <a:srgbClr val="8A8A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  <a:endParaRPr lang="en-US" sz="1000" spc="600" dirty="0">
              <a:solidFill>
                <a:srgbClr val="8A8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2850073" y="8091723"/>
            <a:ext cx="4712777" cy="0"/>
          </a:xfrm>
          <a:prstGeom prst="line">
            <a:avLst/>
          </a:prstGeom>
          <a:ln w="3175">
            <a:solidFill>
              <a:srgbClr val="8A8A8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3212199" y="2185555"/>
            <a:ext cx="398852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DELLA DITTA 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DELLA DITTA 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DELLA DITTA 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DELLA DITTA | 2000 – 2003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212199" y="5296168"/>
            <a:ext cx="398852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2000 –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2000 –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2000 –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2000 – 2003</a:t>
            </a:r>
          </a:p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212198" y="8179256"/>
            <a:ext cx="3988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86885" y="5366145"/>
            <a:ext cx="228600" cy="1345119"/>
            <a:chOff x="286885" y="5325627"/>
            <a:chExt cx="228600" cy="134511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85" y="6166931"/>
              <a:ext cx="228600" cy="2286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85" y="6442146"/>
              <a:ext cx="228600" cy="2286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85" y="5325627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85" y="5891716"/>
              <a:ext cx="228600" cy="228600"/>
            </a:xfrm>
            <a:prstGeom prst="rect">
              <a:avLst/>
            </a:prstGeom>
          </p:spPr>
        </p:pic>
      </p:grpSp>
      <p:cxnSp>
        <p:nvCxnSpPr>
          <p:cNvPr id="204" name="Straight Connector 203"/>
          <p:cNvCxnSpPr/>
          <p:nvPr/>
        </p:nvCxnSpPr>
        <p:spPr>
          <a:xfrm>
            <a:off x="338138" y="2685963"/>
            <a:ext cx="2511935" cy="0"/>
          </a:xfrm>
          <a:prstGeom prst="line">
            <a:avLst/>
          </a:prstGeom>
          <a:ln w="63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>
            <a:off x="1452064" y="7440065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1452065" y="7441497"/>
            <a:ext cx="603048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1452064" y="7671576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1452064" y="7673008"/>
            <a:ext cx="911713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452064" y="7903087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1452065" y="7904519"/>
            <a:ext cx="836184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1452064" y="813459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1452064" y="8136030"/>
            <a:ext cx="911713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1452064" y="8366110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1452065" y="8367542"/>
            <a:ext cx="787198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1452063" y="930203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452064" y="9303470"/>
            <a:ext cx="944362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1452063" y="9533549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1452064" y="9534981"/>
            <a:ext cx="882450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1452063" y="9765060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1452064" y="9766492"/>
            <a:ext cx="944362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1452063" y="9996571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1452064" y="9998003"/>
            <a:ext cx="653850" cy="90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40" name="Straight Connector 239"/>
          <p:cNvCxnSpPr/>
          <p:nvPr/>
        </p:nvCxnSpPr>
        <p:spPr>
          <a:xfrm>
            <a:off x="338138" y="5218221"/>
            <a:ext cx="2511935" cy="0"/>
          </a:xfrm>
          <a:prstGeom prst="line">
            <a:avLst/>
          </a:prstGeom>
          <a:ln w="63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338138" y="7304287"/>
            <a:ext cx="2511935" cy="0"/>
          </a:xfrm>
          <a:prstGeom prst="line">
            <a:avLst/>
          </a:prstGeom>
          <a:ln w="63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338138" y="9142114"/>
            <a:ext cx="2511935" cy="0"/>
          </a:xfrm>
          <a:prstGeom prst="line">
            <a:avLst/>
          </a:prstGeom>
          <a:ln w="63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2850072" y="9221808"/>
            <a:ext cx="4712777" cy="0"/>
          </a:xfrm>
          <a:prstGeom prst="line">
            <a:avLst/>
          </a:prstGeom>
          <a:ln w="3175">
            <a:solidFill>
              <a:srgbClr val="8A8A8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3395554" y="9388848"/>
            <a:ext cx="2998692" cy="3546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3802855" y="9389840"/>
            <a:ext cx="2591390" cy="349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3395554" y="9619895"/>
            <a:ext cx="2998692" cy="3546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4429123" y="9620887"/>
            <a:ext cx="1965121" cy="349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3395554" y="9850942"/>
            <a:ext cx="2998692" cy="3546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4079079" y="9851934"/>
            <a:ext cx="2315165" cy="349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/>
          <a:srcRect l="33944"/>
          <a:stretch/>
        </p:blipFill>
        <p:spPr>
          <a:xfrm>
            <a:off x="401185" y="283035"/>
            <a:ext cx="1841591" cy="186079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360</Words>
  <Application>Microsoft Macintosh PowerPoint</Application>
  <PresentationFormat>Personnalisé</PresentationFormat>
  <Paragraphs>62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83</cp:revision>
  <dcterms:created xsi:type="dcterms:W3CDTF">2015-04-27T10:39:12Z</dcterms:created>
  <dcterms:modified xsi:type="dcterms:W3CDTF">2020-10-30T23:34:53Z</dcterms:modified>
</cp:coreProperties>
</file>