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63D"/>
    <a:srgbClr val="7F7F7F"/>
    <a:srgbClr val="1B363C"/>
    <a:srgbClr val="0C75AE"/>
    <a:srgbClr val="2C3038"/>
    <a:srgbClr val="272F3D"/>
    <a:srgbClr val="222222"/>
    <a:srgbClr val="B3EDFF"/>
    <a:srgbClr val="E1F8FF"/>
    <a:srgbClr val="D7F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C44517-844A-9F4E-BAB5-87B7EB26F0EE}" v="35" dt="2020-10-30T23:26:40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3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7C44517-844A-9F4E-BAB5-87B7EB26F0EE}"/>
    <pc:docChg chg="modSld">
      <pc:chgData name="Axel Maille" userId="065ad68c099279a8" providerId="LiveId" clId="{F7C44517-844A-9F4E-BAB5-87B7EB26F0EE}" dt="2020-10-30T23:26:40.350" v="111"/>
      <pc:docMkLst>
        <pc:docMk/>
      </pc:docMkLst>
      <pc:sldChg chg="modSp mod">
        <pc:chgData name="Axel Maille" userId="065ad68c099279a8" providerId="LiveId" clId="{F7C44517-844A-9F4E-BAB5-87B7EB26F0EE}" dt="2020-10-30T23:26:40.350" v="111"/>
        <pc:sldMkLst>
          <pc:docMk/>
          <pc:sldMk cId="3985441762" sldId="256"/>
        </pc:sldMkLst>
        <pc:spChg chg="mod">
          <ac:chgData name="Axel Maille" userId="065ad68c099279a8" providerId="LiveId" clId="{F7C44517-844A-9F4E-BAB5-87B7EB26F0EE}" dt="2020-10-30T23:22:45.262" v="1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02.019" v="85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4:43.177" v="80" actId="20577"/>
          <ac:spMkLst>
            <pc:docMk/>
            <pc:sldMk cId="3985441762" sldId="256"/>
            <ac:spMk id="22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3:15.763" v="7"/>
          <ac:spMkLst>
            <pc:docMk/>
            <pc:sldMk cId="3985441762" sldId="256"/>
            <ac:spMk id="68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3:25.662" v="9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2:55.777" v="3" actId="20577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3:01.346" v="4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3:05.640" v="5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6:40.350" v="111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46.467" v="94" actId="108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54.847" v="97"/>
          <ac:spMkLst>
            <pc:docMk/>
            <pc:sldMk cId="3985441762" sldId="256"/>
            <ac:spMk id="194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55.913" v="98"/>
          <ac:spMkLst>
            <pc:docMk/>
            <pc:sldMk cId="3985441762" sldId="256"/>
            <ac:spMk id="195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56.885" v="99"/>
          <ac:spMkLst>
            <pc:docMk/>
            <pc:sldMk cId="3985441762" sldId="256"/>
            <ac:spMk id="196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6:20.062" v="105" actId="108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6:23.707" v="106"/>
          <ac:spMkLst>
            <pc:docMk/>
            <pc:sldMk cId="3985441762" sldId="256"/>
            <ac:spMk id="198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6:24.629" v="107"/>
          <ac:spMkLst>
            <pc:docMk/>
            <pc:sldMk cId="3985441762" sldId="256"/>
            <ac:spMk id="199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6:25.643" v="108"/>
          <ac:spMkLst>
            <pc:docMk/>
            <pc:sldMk cId="3985441762" sldId="256"/>
            <ac:spMk id="200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5:21.550" v="8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4:12.364" v="36" actId="108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F7C44517-844A-9F4E-BAB5-87B7EB26F0EE}" dt="2020-10-30T23:23:09.385" v="6"/>
          <ac:spMkLst>
            <pc:docMk/>
            <pc:sldMk cId="3985441762" sldId="256"/>
            <ac:spMk id="24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22705" y="1646238"/>
            <a:ext cx="113076" cy="8712200"/>
            <a:chOff x="422705" y="1646238"/>
            <a:chExt cx="113076" cy="871220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422705" y="1646238"/>
              <a:ext cx="0" cy="2473325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22705" y="4788323"/>
              <a:ext cx="0" cy="2244937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22705" y="9146884"/>
              <a:ext cx="0" cy="1211554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422705" y="7689945"/>
              <a:ext cx="0" cy="818053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22705" y="186213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22705" y="2494757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22705" y="312737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22705" y="3759994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22705" y="5006349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22705" y="5577055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22705" y="6147761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22705" y="671846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22705" y="789958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343281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432810" y="9635092"/>
            <a:ext cx="541020" cy="47466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 rot="5400000">
            <a:off x="750410" y="3899500"/>
            <a:ext cx="10711939" cy="29129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229" y="275462"/>
            <a:ext cx="4232425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Karine</a:t>
            </a:r>
            <a:r>
              <a:rPr lang="en-US" sz="2800" b="1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LEFORTI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1788" y="6327109"/>
            <a:ext cx="2669184" cy="187583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771788" y="8507998"/>
            <a:ext cx="2669184" cy="15680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  <a:p>
            <a:endParaRPr lang="en-US" sz="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2229" y="10144444"/>
            <a:ext cx="4232425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774178" y="2146394"/>
            <a:ext cx="2664405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just"/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  <a:p>
            <a:pPr algn="just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adipiscing elit. In faucibus aliquet faucibus. Aenean dapibus justo diam, a rutrum elit. Sed quis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44510" y="1313908"/>
            <a:ext cx="382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44510" y="4458735"/>
            <a:ext cx="382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44510" y="7353071"/>
            <a:ext cx="381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4509" y="1746507"/>
            <a:ext cx="38923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DELLA DITTA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44510" y="2379161"/>
            <a:ext cx="3892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DELLA DITTA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644509" y="3011815"/>
            <a:ext cx="3881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DELLA DITTA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644510" y="3644469"/>
            <a:ext cx="3881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NONE DELLA DITTA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644511" y="4891334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44511" y="5462432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644511" y="6033530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644511" y="6604628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644511" y="7785670"/>
            <a:ext cx="38150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719980" y="5441644"/>
            <a:ext cx="329453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46753" y="8828213"/>
            <a:ext cx="381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74178" y="4500359"/>
            <a:ext cx="266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867480" y="4853949"/>
            <a:ext cx="228600" cy="1261892"/>
            <a:chOff x="4867480" y="4853949"/>
            <a:chExt cx="228600" cy="12618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267672"/>
              <a:ext cx="228600" cy="2286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577457"/>
              <a:ext cx="228600" cy="2286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887241"/>
              <a:ext cx="228600" cy="22860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4853949"/>
              <a:ext cx="228600" cy="22860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5122607" y="4853949"/>
            <a:ext cx="2315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12  Lorem Ipsum	0000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Rioma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	111 222 333 444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mai@mail.com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www.site.com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168026" y="680509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168026" y="711086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68026" y="741663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168026" y="772240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168026" y="802817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0" name="Group 229"/>
          <p:cNvGrpSpPr/>
          <p:nvPr/>
        </p:nvGrpSpPr>
        <p:grpSpPr>
          <a:xfrm>
            <a:off x="232229" y="1293121"/>
            <a:ext cx="380952" cy="7897091"/>
            <a:chOff x="232229" y="1293121"/>
            <a:chExt cx="380952" cy="789709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7341451"/>
              <a:ext cx="380952" cy="380952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4447115"/>
              <a:ext cx="380952" cy="380952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8809260"/>
              <a:ext cx="380952" cy="380952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1293121"/>
              <a:ext cx="380952" cy="380952"/>
            </a:xfrm>
            <a:prstGeom prst="rect">
              <a:avLst/>
            </a:prstGeom>
          </p:spPr>
        </p:pic>
      </p:grpSp>
      <p:sp>
        <p:nvSpPr>
          <p:cNvPr id="91" name="Rectangle 90"/>
          <p:cNvSpPr/>
          <p:nvPr/>
        </p:nvSpPr>
        <p:spPr>
          <a:xfrm>
            <a:off x="2076395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076395" y="9572563"/>
            <a:ext cx="541020" cy="537198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168027" y="680509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168027" y="711086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168027" y="741663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6168027" y="772240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168027" y="802817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168026" y="8973010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68026" y="9278781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168026" y="9584552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168026" y="9890323"/>
            <a:ext cx="918491" cy="91985"/>
          </a:xfrm>
          <a:prstGeom prst="rect">
            <a:avLst/>
          </a:prstGeom>
          <a:solidFill>
            <a:schemeClr val="bg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68027" y="8973010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168027" y="9278781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68027" y="9584552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68027" y="9890323"/>
            <a:ext cx="1151963" cy="91985"/>
          </a:xfrm>
          <a:prstGeom prst="rect">
            <a:avLst/>
          </a:prstGeom>
          <a:noFill/>
          <a:ln w="6350">
            <a:solidFill>
              <a:schemeClr val="bg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719979" y="962278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075026" y="971805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432454" y="9749316"/>
            <a:ext cx="543757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</a:p>
        </p:txBody>
      </p:sp>
      <p:cxnSp>
        <p:nvCxnSpPr>
          <p:cNvPr id="84" name="Straight Connector 83"/>
          <p:cNvCxnSpPr/>
          <p:nvPr/>
        </p:nvCxnSpPr>
        <p:spPr>
          <a:xfrm>
            <a:off x="422705" y="10316555"/>
            <a:ext cx="113076" cy="0"/>
          </a:xfrm>
          <a:prstGeom prst="line">
            <a:avLst/>
          </a:prstGeom>
          <a:ln w="6350">
            <a:solidFill>
              <a:srgbClr val="1B3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Image 79" descr="Fotolia_60800464_XS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5122607" y="270709"/>
            <a:ext cx="1789181" cy="1791995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746</TotalTime>
  <Words>391</Words>
  <Application>Microsoft Macintosh PowerPoint</Application>
  <PresentationFormat>Personnalisé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149</cp:revision>
  <dcterms:created xsi:type="dcterms:W3CDTF">2015-04-27T10:39:12Z</dcterms:created>
  <dcterms:modified xsi:type="dcterms:W3CDTF">2020-10-30T23:26:41Z</dcterms:modified>
</cp:coreProperties>
</file>