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EAEAEA"/>
    <a:srgbClr val="E0E0E0"/>
    <a:srgbClr val="FFFBE1"/>
    <a:srgbClr val="404040"/>
    <a:srgbClr val="62F0E9"/>
    <a:srgbClr val="F8CBAD"/>
    <a:srgbClr val="2419FF"/>
    <a:srgbClr val="27E7F1"/>
    <a:srgbClr val="81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900176-206D-BF40-96E9-D745618B421D}" v="28" dt="2020-10-30T23:19:53.1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088" autoAdjust="0"/>
    <p:restoredTop sz="96327"/>
  </p:normalViewPr>
  <p:slideViewPr>
    <p:cSldViewPr snapToGrid="0">
      <p:cViewPr varScale="1">
        <p:scale>
          <a:sx n="112" d="100"/>
          <a:sy n="112" d="100"/>
        </p:scale>
        <p:origin x="24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0900176-206D-BF40-96E9-D745618B421D}"/>
    <pc:docChg chg="undo custSel modSld">
      <pc:chgData name="Axel Maille" userId="065ad68c099279a8" providerId="LiveId" clId="{30900176-206D-BF40-96E9-D745618B421D}" dt="2020-10-30T23:20:10.670" v="78" actId="20577"/>
      <pc:docMkLst>
        <pc:docMk/>
      </pc:docMkLst>
      <pc:sldChg chg="modSp mod">
        <pc:chgData name="Axel Maille" userId="065ad68c099279a8" providerId="LiveId" clId="{30900176-206D-BF40-96E9-D745618B421D}" dt="2020-10-30T23:20:10.670" v="78" actId="20577"/>
        <pc:sldMkLst>
          <pc:docMk/>
          <pc:sldMk cId="3985441762" sldId="256"/>
        </pc:sldMkLst>
        <pc:spChg chg="mod">
          <ac:chgData name="Axel Maille" userId="065ad68c099279a8" providerId="LiveId" clId="{30900176-206D-BF40-96E9-D745618B421D}" dt="2020-10-30T23:17:10.609" v="2"/>
          <ac:spMkLst>
            <pc:docMk/>
            <pc:sldMk cId="3985441762" sldId="256"/>
            <ac:spMk id="7" creationId="{00000000-0000-0000-0000-000000000000}"/>
          </ac:spMkLst>
        </pc:spChg>
        <pc:spChg chg="mod">
          <ac:chgData name="Axel Maille" userId="065ad68c099279a8" providerId="LiveId" clId="{30900176-206D-BF40-96E9-D745618B421D}" dt="2020-10-30T23:18:39.777" v="22"/>
          <ac:spMkLst>
            <pc:docMk/>
            <pc:sldMk cId="3985441762" sldId="256"/>
            <ac:spMk id="9" creationId="{00000000-0000-0000-0000-000000000000}"/>
          </ac:spMkLst>
        </pc:spChg>
        <pc:spChg chg="mod">
          <ac:chgData name="Axel Maille" userId="065ad68c099279a8" providerId="LiveId" clId="{30900176-206D-BF40-96E9-D745618B421D}" dt="2020-10-30T23:17:47.556" v="10"/>
          <ac:spMkLst>
            <pc:docMk/>
            <pc:sldMk cId="3985441762" sldId="256"/>
            <ac:spMk id="111" creationId="{00000000-0000-0000-0000-000000000000}"/>
          </ac:spMkLst>
        </pc:spChg>
        <pc:spChg chg="mod">
          <ac:chgData name="Axel Maille" userId="065ad68c099279a8" providerId="LiveId" clId="{30900176-206D-BF40-96E9-D745618B421D}" dt="2020-10-30T23:17:33.193" v="7"/>
          <ac:spMkLst>
            <pc:docMk/>
            <pc:sldMk cId="3985441762" sldId="256"/>
            <ac:spMk id="154" creationId="{00000000-0000-0000-0000-000000000000}"/>
          </ac:spMkLst>
        </pc:spChg>
        <pc:spChg chg="mod">
          <ac:chgData name="Axel Maille" userId="065ad68c099279a8" providerId="LiveId" clId="{30900176-206D-BF40-96E9-D745618B421D}" dt="2020-10-30T23:17:37.989" v="8"/>
          <ac:spMkLst>
            <pc:docMk/>
            <pc:sldMk cId="3985441762" sldId="256"/>
            <ac:spMk id="156" creationId="{00000000-0000-0000-0000-000000000000}"/>
          </ac:spMkLst>
        </pc:spChg>
        <pc:spChg chg="mod">
          <ac:chgData name="Axel Maille" userId="065ad68c099279a8" providerId="LiveId" clId="{30900176-206D-BF40-96E9-D745618B421D}" dt="2020-10-30T23:17:53.572" v="11"/>
          <ac:spMkLst>
            <pc:docMk/>
            <pc:sldMk cId="3985441762" sldId="256"/>
            <ac:spMk id="158" creationId="{00000000-0000-0000-0000-000000000000}"/>
          </ac:spMkLst>
        </pc:spChg>
        <pc:spChg chg="mod">
          <ac:chgData name="Axel Maille" userId="065ad68c099279a8" providerId="LiveId" clId="{30900176-206D-BF40-96E9-D745618B421D}" dt="2020-10-30T23:18:24.247" v="17"/>
          <ac:spMkLst>
            <pc:docMk/>
            <pc:sldMk cId="3985441762" sldId="256"/>
            <ac:spMk id="162" creationId="{00000000-0000-0000-0000-000000000000}"/>
          </ac:spMkLst>
        </pc:spChg>
        <pc:spChg chg="mod">
          <ac:chgData name="Axel Maille" userId="065ad68c099279a8" providerId="LiveId" clId="{30900176-206D-BF40-96E9-D745618B421D}" dt="2020-10-30T23:19:01.036" v="25"/>
          <ac:spMkLst>
            <pc:docMk/>
            <pc:sldMk cId="3985441762" sldId="256"/>
            <ac:spMk id="193" creationId="{00000000-0000-0000-0000-000000000000}"/>
          </ac:spMkLst>
        </pc:spChg>
        <pc:spChg chg="mod">
          <ac:chgData name="Axel Maille" userId="065ad68c099279a8" providerId="LiveId" clId="{30900176-206D-BF40-96E9-D745618B421D}" dt="2020-10-30T23:19:31.605" v="35"/>
          <ac:spMkLst>
            <pc:docMk/>
            <pc:sldMk cId="3985441762" sldId="256"/>
            <ac:spMk id="197" creationId="{00000000-0000-0000-0000-000000000000}"/>
          </ac:spMkLst>
        </pc:spChg>
        <pc:spChg chg="mod">
          <ac:chgData name="Axel Maille" userId="065ad68c099279a8" providerId="LiveId" clId="{30900176-206D-BF40-96E9-D745618B421D}" dt="2020-10-30T23:19:34.711" v="36"/>
          <ac:spMkLst>
            <pc:docMk/>
            <pc:sldMk cId="3985441762" sldId="256"/>
            <ac:spMk id="198" creationId="{00000000-0000-0000-0000-000000000000}"/>
          </ac:spMkLst>
        </pc:spChg>
        <pc:spChg chg="mod">
          <ac:chgData name="Axel Maille" userId="065ad68c099279a8" providerId="LiveId" clId="{30900176-206D-BF40-96E9-D745618B421D}" dt="2020-10-30T23:19:35.822" v="37"/>
          <ac:spMkLst>
            <pc:docMk/>
            <pc:sldMk cId="3985441762" sldId="256"/>
            <ac:spMk id="199" creationId="{00000000-0000-0000-0000-000000000000}"/>
          </ac:spMkLst>
        </pc:spChg>
        <pc:spChg chg="mod">
          <ac:chgData name="Axel Maille" userId="065ad68c099279a8" providerId="LiveId" clId="{30900176-206D-BF40-96E9-D745618B421D}" dt="2020-10-30T23:19:36.666" v="38"/>
          <ac:spMkLst>
            <pc:docMk/>
            <pc:sldMk cId="3985441762" sldId="256"/>
            <ac:spMk id="200" creationId="{00000000-0000-0000-0000-000000000000}"/>
          </ac:spMkLst>
        </pc:spChg>
        <pc:spChg chg="mod">
          <ac:chgData name="Axel Maille" userId="065ad68c099279a8" providerId="LiveId" clId="{30900176-206D-BF40-96E9-D745618B421D}" dt="2020-10-30T23:17:26.120" v="6" actId="121"/>
          <ac:spMkLst>
            <pc:docMk/>
            <pc:sldMk cId="3985441762" sldId="256"/>
            <ac:spMk id="203" creationId="{00000000-0000-0000-0000-000000000000}"/>
          </ac:spMkLst>
        </pc:spChg>
        <pc:spChg chg="mod">
          <ac:chgData name="Axel Maille" userId="065ad68c099279a8" providerId="LiveId" clId="{30900176-206D-BF40-96E9-D745618B421D}" dt="2020-10-30T23:17:43.373" v="9"/>
          <ac:spMkLst>
            <pc:docMk/>
            <pc:sldMk cId="3985441762" sldId="256"/>
            <ac:spMk id="217" creationId="{00000000-0000-0000-0000-000000000000}"/>
          </ac:spMkLst>
        </pc:spChg>
        <pc:spChg chg="mod">
          <ac:chgData name="Axel Maille" userId="065ad68c099279a8" providerId="LiveId" clId="{30900176-206D-BF40-96E9-D745618B421D}" dt="2020-10-30T23:18:14.176" v="14"/>
          <ac:spMkLst>
            <pc:docMk/>
            <pc:sldMk cId="3985441762" sldId="256"/>
            <ac:spMk id="219" creationId="{00000000-0000-0000-0000-000000000000}"/>
          </ac:spMkLst>
        </pc:spChg>
        <pc:spChg chg="mod">
          <ac:chgData name="Axel Maille" userId="065ad68c099279a8" providerId="LiveId" clId="{30900176-206D-BF40-96E9-D745618B421D}" dt="2020-10-30T23:18:07.421" v="13" actId="20577"/>
          <ac:spMkLst>
            <pc:docMk/>
            <pc:sldMk cId="3985441762" sldId="256"/>
            <ac:spMk id="220" creationId="{00000000-0000-0000-0000-000000000000}"/>
          </ac:spMkLst>
        </pc:spChg>
        <pc:spChg chg="mod">
          <ac:chgData name="Axel Maille" userId="065ad68c099279a8" providerId="LiveId" clId="{30900176-206D-BF40-96E9-D745618B421D}" dt="2020-10-30T23:20:10.670" v="78" actId="20577"/>
          <ac:spMkLst>
            <pc:docMk/>
            <pc:sldMk cId="3985441762" sldId="256"/>
            <ac:spMk id="230" creationId="{00000000-0000-0000-0000-000000000000}"/>
          </ac:spMkLst>
        </pc:spChg>
        <pc:spChg chg="mod">
          <ac:chgData name="Axel Maille" userId="065ad68c099279a8" providerId="LiveId" clId="{30900176-206D-BF40-96E9-D745618B421D}" dt="2020-10-30T23:19:05.603" v="26"/>
          <ac:spMkLst>
            <pc:docMk/>
            <pc:sldMk cId="3985441762" sldId="256"/>
            <ac:spMk id="239" creationId="{00000000-0000-0000-0000-000000000000}"/>
          </ac:spMkLst>
        </pc:spChg>
        <pc:spChg chg="mod">
          <ac:chgData name="Axel Maille" userId="065ad68c099279a8" providerId="LiveId" clId="{30900176-206D-BF40-96E9-D745618B421D}" dt="2020-10-30T23:19:07.368" v="27"/>
          <ac:spMkLst>
            <pc:docMk/>
            <pc:sldMk cId="3985441762" sldId="256"/>
            <ac:spMk id="24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Rectangle 203"/>
          <p:cNvSpPr/>
          <p:nvPr/>
        </p:nvSpPr>
        <p:spPr>
          <a:xfrm>
            <a:off x="3960316" y="7048265"/>
            <a:ext cx="3602534" cy="17909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-8" y="7048265"/>
            <a:ext cx="3946190" cy="17909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-7" y="1685295"/>
            <a:ext cx="7562857" cy="1142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/>
          <p:cNvSpPr/>
          <p:nvPr/>
        </p:nvSpPr>
        <p:spPr>
          <a:xfrm rot="5400000">
            <a:off x="3028752" y="5820728"/>
            <a:ext cx="1505344" cy="75628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ectangle 227"/>
          <p:cNvSpPr/>
          <p:nvPr/>
        </p:nvSpPr>
        <p:spPr>
          <a:xfrm rot="5400000">
            <a:off x="1686318" y="1159278"/>
            <a:ext cx="4190203" cy="7562858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74150" y="416731"/>
            <a:ext cx="4122870" cy="846386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en-US" sz="3200" dirty="0" err="1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Célina</a:t>
            </a:r>
            <a:r>
              <a:rPr lang="en-US" sz="32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LANDANGEA</a:t>
            </a:r>
          </a:p>
          <a:p>
            <a:pPr algn="r"/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24031" y="7443337"/>
            <a:ext cx="3165359" cy="124649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Curioso</a:t>
            </a: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Creativo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Progredire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Dinamico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Organizzato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62697" y="7064944"/>
            <a:ext cx="3165358" cy="164500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CONOSCENZE</a:t>
            </a:r>
            <a:endParaRPr lang="en-US" sz="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Photoshop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Illustrator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InDesign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HTML 5 | CSS 3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224031" y="9241628"/>
            <a:ext cx="3165359" cy="967894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Francese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Inglese</a:t>
            </a:r>
          </a:p>
          <a:p>
            <a:pPr>
              <a:lnSpc>
                <a:spcPct val="20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Italiano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653142" y="1777303"/>
            <a:ext cx="65470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OBIETTIVO</a:t>
            </a:r>
          </a:p>
          <a:p>
            <a:pPr algn="r">
              <a:defRPr/>
            </a:pPr>
            <a:r>
              <a:rPr lang="it-IT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62699" y="2945293"/>
            <a:ext cx="33753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ESPERIENZA PROFESIONALI</a:t>
            </a: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4220260" y="2943274"/>
            <a:ext cx="2979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 E FORMAZIONE</a:t>
            </a: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62698" y="5824521"/>
            <a:ext cx="3452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PASSATEMPO</a:t>
            </a:r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62699" y="3245953"/>
            <a:ext cx="349863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| NONE DELLA DITTA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2003</a:t>
            </a:r>
          </a:p>
          <a:p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4224035" y="3245682"/>
            <a:ext cx="297611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| UNIVERSITA 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  <a:p>
            <a:pPr algn="r"/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2003</a:t>
            </a: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pPr algn="r"/>
            <a:endParaRPr lang="en-US" sz="900" dirty="0" err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4224034" y="4151762"/>
            <a:ext cx="297611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| UNIVERSITA 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  <a:p>
            <a:pPr algn="r"/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2003</a:t>
            </a: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pPr algn="r"/>
            <a:endParaRPr lang="en-US" sz="900" dirty="0" err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4224034" y="5057842"/>
            <a:ext cx="297611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| UNIVERSITA 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  <a:p>
            <a:pPr algn="r"/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2003</a:t>
            </a: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pPr algn="r"/>
            <a:endParaRPr lang="en-US" sz="900" dirty="0" err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4224034" y="5963922"/>
            <a:ext cx="297611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 | UNIVERSITA 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</a:p>
          <a:p>
            <a:pPr algn="r"/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2003</a:t>
            </a:r>
          </a:p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specialità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tuoi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opzioni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...</a:t>
            </a:r>
          </a:p>
          <a:p>
            <a:pPr algn="r"/>
            <a:endParaRPr lang="en-US" sz="900" dirty="0" err="1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362698" y="6208808"/>
            <a:ext cx="3452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d'intérêts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autres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semblent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important de faire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apparaître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sur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CV.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4224034" y="7166337"/>
            <a:ext cx="3165356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PERSONALITA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4228738" y="8967350"/>
            <a:ext cx="3160652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LINGUA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362697" y="8967350"/>
            <a:ext cx="3165358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 PERSONALI</a:t>
            </a:r>
          </a:p>
        </p:txBody>
      </p:sp>
      <p:sp>
        <p:nvSpPr>
          <p:cNvPr id="5" name="Oval 4"/>
          <p:cNvSpPr/>
          <p:nvPr/>
        </p:nvSpPr>
        <p:spPr>
          <a:xfrm>
            <a:off x="5929597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6038980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148363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257746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6367129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6476512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6585895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6695278" y="757032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6804661" y="7570324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6914045" y="7570324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5936882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6046265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6155648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6265031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6374414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6483797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6593180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6702563" y="7792474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6811946" y="7792474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6921330" y="7792474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5936882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6046265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6155648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6265031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6374414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6483797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6593180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6702563" y="802484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6811946" y="802484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6921330" y="802484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936882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6046265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6155648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6265031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6374414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6483797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6593180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6702563" y="825572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6811946" y="825572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6921330" y="825572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5929597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6038980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6148363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6257746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6367129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6476512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6585895" y="8496903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6695278" y="8496903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6804661" y="8496903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6914045" y="8496903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1994452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2103835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2213218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2322601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Oval 135"/>
          <p:cNvSpPr/>
          <p:nvPr/>
        </p:nvSpPr>
        <p:spPr>
          <a:xfrm>
            <a:off x="2431984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2541367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2650750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val 138"/>
          <p:cNvSpPr/>
          <p:nvPr/>
        </p:nvSpPr>
        <p:spPr>
          <a:xfrm>
            <a:off x="2760133" y="766649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val 139"/>
          <p:cNvSpPr/>
          <p:nvPr/>
        </p:nvSpPr>
        <p:spPr>
          <a:xfrm>
            <a:off x="2869516" y="7666491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val 140"/>
          <p:cNvSpPr/>
          <p:nvPr/>
        </p:nvSpPr>
        <p:spPr>
          <a:xfrm>
            <a:off x="2978900" y="7666491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val 141"/>
          <p:cNvSpPr/>
          <p:nvPr/>
        </p:nvSpPr>
        <p:spPr>
          <a:xfrm>
            <a:off x="1994452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val 142"/>
          <p:cNvSpPr/>
          <p:nvPr/>
        </p:nvSpPr>
        <p:spPr>
          <a:xfrm>
            <a:off x="2103835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val 143"/>
          <p:cNvSpPr/>
          <p:nvPr/>
        </p:nvSpPr>
        <p:spPr>
          <a:xfrm>
            <a:off x="2213218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val 144"/>
          <p:cNvSpPr/>
          <p:nvPr/>
        </p:nvSpPr>
        <p:spPr>
          <a:xfrm>
            <a:off x="2322601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val 145"/>
          <p:cNvSpPr/>
          <p:nvPr/>
        </p:nvSpPr>
        <p:spPr>
          <a:xfrm>
            <a:off x="2431984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val 146"/>
          <p:cNvSpPr/>
          <p:nvPr/>
        </p:nvSpPr>
        <p:spPr>
          <a:xfrm>
            <a:off x="2541367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val 147"/>
          <p:cNvSpPr/>
          <p:nvPr/>
        </p:nvSpPr>
        <p:spPr>
          <a:xfrm>
            <a:off x="2650750" y="797071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/>
          <p:cNvSpPr/>
          <p:nvPr/>
        </p:nvSpPr>
        <p:spPr>
          <a:xfrm>
            <a:off x="2760133" y="797071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/>
          <p:cNvSpPr/>
          <p:nvPr/>
        </p:nvSpPr>
        <p:spPr>
          <a:xfrm>
            <a:off x="2869516" y="797071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2978900" y="797071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1994452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2103835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val 158"/>
          <p:cNvSpPr/>
          <p:nvPr/>
        </p:nvSpPr>
        <p:spPr>
          <a:xfrm>
            <a:off x="2213218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2322601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2431984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2541367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val 163"/>
          <p:cNvSpPr/>
          <p:nvPr/>
        </p:nvSpPr>
        <p:spPr>
          <a:xfrm>
            <a:off x="2650750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val 164"/>
          <p:cNvSpPr/>
          <p:nvPr/>
        </p:nvSpPr>
        <p:spPr>
          <a:xfrm>
            <a:off x="2760133" y="8274941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2869516" y="8274941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2978900" y="8274941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1994452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2103835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2213218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2322601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2431984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2541367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2650750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Oval 174"/>
          <p:cNvSpPr/>
          <p:nvPr/>
        </p:nvSpPr>
        <p:spPr>
          <a:xfrm>
            <a:off x="2760133" y="857916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2869516" y="857916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2978900" y="857916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5936882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Oval 178"/>
          <p:cNvSpPr/>
          <p:nvPr/>
        </p:nvSpPr>
        <p:spPr>
          <a:xfrm>
            <a:off x="6046265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val 179"/>
          <p:cNvSpPr/>
          <p:nvPr/>
        </p:nvSpPr>
        <p:spPr>
          <a:xfrm>
            <a:off x="6155648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6265031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6374414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6483797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val 183"/>
          <p:cNvSpPr/>
          <p:nvPr/>
        </p:nvSpPr>
        <p:spPr>
          <a:xfrm>
            <a:off x="6593180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Oval 184"/>
          <p:cNvSpPr/>
          <p:nvPr/>
        </p:nvSpPr>
        <p:spPr>
          <a:xfrm>
            <a:off x="6702563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6811946" y="942337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6921330" y="942337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5936882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val 188"/>
          <p:cNvSpPr/>
          <p:nvPr/>
        </p:nvSpPr>
        <p:spPr>
          <a:xfrm>
            <a:off x="6046265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Oval 189"/>
          <p:cNvSpPr/>
          <p:nvPr/>
        </p:nvSpPr>
        <p:spPr>
          <a:xfrm>
            <a:off x="6155648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6265031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6374414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Oval 204"/>
          <p:cNvSpPr/>
          <p:nvPr/>
        </p:nvSpPr>
        <p:spPr>
          <a:xfrm>
            <a:off x="6483797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Oval 205"/>
          <p:cNvSpPr/>
          <p:nvPr/>
        </p:nvSpPr>
        <p:spPr>
          <a:xfrm>
            <a:off x="6593180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val 206"/>
          <p:cNvSpPr/>
          <p:nvPr/>
        </p:nvSpPr>
        <p:spPr>
          <a:xfrm>
            <a:off x="6702563" y="9729057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Oval 207"/>
          <p:cNvSpPr/>
          <p:nvPr/>
        </p:nvSpPr>
        <p:spPr>
          <a:xfrm>
            <a:off x="6811946" y="972905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Oval 208"/>
          <p:cNvSpPr/>
          <p:nvPr/>
        </p:nvSpPr>
        <p:spPr>
          <a:xfrm>
            <a:off x="6921330" y="9729057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Oval 209"/>
          <p:cNvSpPr/>
          <p:nvPr/>
        </p:nvSpPr>
        <p:spPr>
          <a:xfrm>
            <a:off x="5936882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/>
          <p:cNvSpPr/>
          <p:nvPr/>
        </p:nvSpPr>
        <p:spPr>
          <a:xfrm>
            <a:off x="6046265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val 211"/>
          <p:cNvSpPr/>
          <p:nvPr/>
        </p:nvSpPr>
        <p:spPr>
          <a:xfrm>
            <a:off x="6155648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val 212"/>
          <p:cNvSpPr/>
          <p:nvPr/>
        </p:nvSpPr>
        <p:spPr>
          <a:xfrm>
            <a:off x="6265031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/>
          <p:cNvSpPr/>
          <p:nvPr/>
        </p:nvSpPr>
        <p:spPr>
          <a:xfrm>
            <a:off x="6374414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/>
          <p:cNvSpPr/>
          <p:nvPr/>
        </p:nvSpPr>
        <p:spPr>
          <a:xfrm>
            <a:off x="6483797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/>
          <p:cNvSpPr/>
          <p:nvPr/>
        </p:nvSpPr>
        <p:spPr>
          <a:xfrm>
            <a:off x="6593180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/>
          <p:cNvSpPr/>
          <p:nvPr/>
        </p:nvSpPr>
        <p:spPr>
          <a:xfrm>
            <a:off x="6702563" y="10034736"/>
            <a:ext cx="95250" cy="95250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val 221"/>
          <p:cNvSpPr/>
          <p:nvPr/>
        </p:nvSpPr>
        <p:spPr>
          <a:xfrm>
            <a:off x="6811946" y="1003473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/>
          <p:cNvSpPr/>
          <p:nvPr/>
        </p:nvSpPr>
        <p:spPr>
          <a:xfrm>
            <a:off x="6921330" y="10034736"/>
            <a:ext cx="95250" cy="95250"/>
          </a:xfrm>
          <a:prstGeom prst="ellipse">
            <a:avLst/>
          </a:prstGeom>
          <a:noFill/>
          <a:ln w="31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TextBox 229"/>
          <p:cNvSpPr txBox="1"/>
          <p:nvPr/>
        </p:nvSpPr>
        <p:spPr>
          <a:xfrm>
            <a:off x="362696" y="9222229"/>
            <a:ext cx="3165359" cy="1015663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Indirizzo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: 12 </a:t>
            </a:r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0000 Roma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	: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mail@mail.com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	: 111 222 333 444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	: 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linkedin.com</a:t>
            </a:r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moi</a:t>
            </a: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466726" y="7451194"/>
            <a:ext cx="3479456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flipH="1">
            <a:off x="4326731" y="7451194"/>
            <a:ext cx="2682564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flipH="1">
            <a:off x="4326731" y="9241279"/>
            <a:ext cx="3236119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flipH="1">
            <a:off x="466725" y="9241279"/>
            <a:ext cx="3195253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flipH="1">
            <a:off x="452748" y="6101520"/>
            <a:ext cx="3501218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3966" y="3032760"/>
            <a:ext cx="0" cy="3642360"/>
          </a:xfrm>
          <a:prstGeom prst="line">
            <a:avLst/>
          </a:prstGeom>
          <a:ln w="12700"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953966" y="3494723"/>
            <a:ext cx="2363490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/>
          <p:cNvCxnSpPr/>
          <p:nvPr/>
        </p:nvCxnSpPr>
        <p:spPr>
          <a:xfrm flipH="1">
            <a:off x="3953966" y="6217499"/>
            <a:ext cx="2363490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/>
          <p:cNvCxnSpPr/>
          <p:nvPr/>
        </p:nvCxnSpPr>
        <p:spPr>
          <a:xfrm flipH="1">
            <a:off x="3953966" y="4402315"/>
            <a:ext cx="2363490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flipH="1">
            <a:off x="3953966" y="5309907"/>
            <a:ext cx="2363490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 flipH="1">
            <a:off x="462678" y="4017564"/>
            <a:ext cx="3491288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flipH="1">
            <a:off x="462678" y="5808249"/>
            <a:ext cx="3491288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>
            <a:off x="467751" y="1685295"/>
            <a:ext cx="0" cy="11423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 flipH="1">
            <a:off x="462678" y="2017538"/>
            <a:ext cx="6636424" cy="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TextBox 192"/>
          <p:cNvSpPr txBox="1"/>
          <p:nvPr/>
        </p:nvSpPr>
        <p:spPr>
          <a:xfrm>
            <a:off x="369049" y="4095455"/>
            <a:ext cx="34986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| NONE DELLA DITTA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2003</a:t>
            </a:r>
          </a:p>
          <a:p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240" name="Straight Connector 232"/>
          <p:cNvCxnSpPr/>
          <p:nvPr/>
        </p:nvCxnSpPr>
        <p:spPr>
          <a:xfrm flipH="1">
            <a:off x="469028" y="4867066"/>
            <a:ext cx="3491288" cy="0"/>
          </a:xfrm>
          <a:prstGeom prst="line">
            <a:avLst/>
          </a:prstGeom>
          <a:ln>
            <a:solidFill>
              <a:schemeClr val="tx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TextBox 192"/>
          <p:cNvSpPr txBox="1"/>
          <p:nvPr/>
        </p:nvSpPr>
        <p:spPr>
          <a:xfrm>
            <a:off x="354516" y="4958747"/>
            <a:ext cx="34986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| NONE DELLA DITTA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2003</a:t>
            </a:r>
          </a:p>
          <a:p>
            <a:endParaRPr lang="en-US" sz="3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anche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tue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332" y="-626"/>
            <a:ext cx="2503623" cy="167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799</TotalTime>
  <Words>299</Words>
  <Application>Microsoft Macintosh PowerPoint</Application>
  <PresentationFormat>Personnalisé</PresentationFormat>
  <Paragraphs>50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Axel Maille</cp:lastModifiedBy>
  <cp:revision>200</cp:revision>
  <dcterms:created xsi:type="dcterms:W3CDTF">2015-04-27T10:39:12Z</dcterms:created>
  <dcterms:modified xsi:type="dcterms:W3CDTF">2020-10-30T23:20:11Z</dcterms:modified>
</cp:coreProperties>
</file>