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  <a:srgbClr val="E0E0E0"/>
    <a:srgbClr val="FFFBE1"/>
    <a:srgbClr val="404040"/>
    <a:srgbClr val="62F0E9"/>
    <a:srgbClr val="F8CBAD"/>
    <a:srgbClr val="2419FF"/>
    <a:srgbClr val="27E7F1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00176-206D-BF40-96E9-D745618B421D}" v="28" dt="2020-10-30T23:19:53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 varScale="1">
        <p:scale>
          <a:sx n="112" d="100"/>
          <a:sy n="112" d="100"/>
        </p:scale>
        <p:origin x="2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900176-206D-BF40-96E9-D745618B421D}"/>
    <pc:docChg chg="undo custSel modSld">
      <pc:chgData name="Axel Maille" userId="065ad68c099279a8" providerId="LiveId" clId="{30900176-206D-BF40-96E9-D745618B421D}" dt="2020-10-30T23:20:10.670" v="78" actId="20577"/>
      <pc:docMkLst>
        <pc:docMk/>
      </pc:docMkLst>
      <pc:sldChg chg="modSp mod">
        <pc:chgData name="Axel Maille" userId="065ad68c099279a8" providerId="LiveId" clId="{30900176-206D-BF40-96E9-D745618B421D}" dt="2020-10-30T23:20:10.670" v="78" actId="20577"/>
        <pc:sldMkLst>
          <pc:docMk/>
          <pc:sldMk cId="3985441762" sldId="256"/>
        </pc:sldMkLst>
        <pc:spChg chg="mod">
          <ac:chgData name="Axel Maille" userId="065ad68c099279a8" providerId="LiveId" clId="{30900176-206D-BF40-96E9-D745618B421D}" dt="2020-10-30T23:17:10.609" v="2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8:39.777" v="22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47.556" v="10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33.193" v="7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37.989" v="8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53.572" v="11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8:24.247" v="17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01.036" v="25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31.605" v="35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34.711" v="36"/>
          <ac:spMkLst>
            <pc:docMk/>
            <pc:sldMk cId="3985441762" sldId="256"/>
            <ac:spMk id="198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35.822" v="37"/>
          <ac:spMkLst>
            <pc:docMk/>
            <pc:sldMk cId="3985441762" sldId="256"/>
            <ac:spMk id="199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36.666" v="38"/>
          <ac:spMkLst>
            <pc:docMk/>
            <pc:sldMk cId="3985441762" sldId="256"/>
            <ac:spMk id="200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26.120" v="6" actId="121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7:43.373" v="9"/>
          <ac:spMkLst>
            <pc:docMk/>
            <pc:sldMk cId="3985441762" sldId="256"/>
            <ac:spMk id="217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8:14.176" v="14"/>
          <ac:spMkLst>
            <pc:docMk/>
            <pc:sldMk cId="3985441762" sldId="256"/>
            <ac:spMk id="219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8:07.421" v="13" actId="20577"/>
          <ac:spMkLst>
            <pc:docMk/>
            <pc:sldMk cId="3985441762" sldId="256"/>
            <ac:spMk id="220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20:10.670" v="78" actId="20577"/>
          <ac:spMkLst>
            <pc:docMk/>
            <pc:sldMk cId="3985441762" sldId="256"/>
            <ac:spMk id="230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05.603" v="26"/>
          <ac:spMkLst>
            <pc:docMk/>
            <pc:sldMk cId="3985441762" sldId="256"/>
            <ac:spMk id="239" creationId="{00000000-0000-0000-0000-000000000000}"/>
          </ac:spMkLst>
        </pc:spChg>
        <pc:spChg chg="mod">
          <ac:chgData name="Axel Maille" userId="065ad68c099279a8" providerId="LiveId" clId="{30900176-206D-BF40-96E9-D745618B421D}" dt="2020-10-30T23:19:07.368" v="27"/>
          <ac:spMkLst>
            <pc:docMk/>
            <pc:sldMk cId="3985441762" sldId="256"/>
            <ac:spMk id="24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/>
          <p:cNvSpPr/>
          <p:nvPr/>
        </p:nvSpPr>
        <p:spPr>
          <a:xfrm>
            <a:off x="3960316" y="7048265"/>
            <a:ext cx="3602534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-8" y="7048265"/>
            <a:ext cx="3946190" cy="179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" y="1685295"/>
            <a:ext cx="7562857" cy="1142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 rot="5400000">
            <a:off x="3028752" y="5820728"/>
            <a:ext cx="1505344" cy="756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 rot="5400000">
            <a:off x="1686318" y="1159278"/>
            <a:ext cx="4190203" cy="756285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74150" y="416731"/>
            <a:ext cx="4122870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32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Célina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LANDANGEA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031" y="7443337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7064944"/>
            <a:ext cx="3165358" cy="164500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41628"/>
            <a:ext cx="3165359" cy="96789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53142" y="1777303"/>
            <a:ext cx="65470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r"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2699" y="2945293"/>
            <a:ext cx="3375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20260" y="2943274"/>
            <a:ext cx="297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2698" y="5824521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62699" y="3245953"/>
            <a:ext cx="34986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NONE DELLA DITTA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224035" y="3245682"/>
            <a:ext cx="29761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224034" y="4151762"/>
            <a:ext cx="29761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224034" y="5057842"/>
            <a:ext cx="29761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224034" y="5963922"/>
            <a:ext cx="29761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62698" y="6208808"/>
            <a:ext cx="345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224034" y="7166337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967350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8967350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sp>
        <p:nvSpPr>
          <p:cNvPr id="5" name="Oval 4"/>
          <p:cNvSpPr/>
          <p:nvPr/>
        </p:nvSpPr>
        <p:spPr>
          <a:xfrm>
            <a:off x="5929597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38980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48363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257746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67129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76512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85895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95278" y="757032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804661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14045" y="757032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936882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46265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55648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031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74414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83797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93180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702563" y="7792474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811946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21330" y="7792474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36882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046265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55648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265031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374414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483797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593180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02563" y="802484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11946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921330" y="80248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936882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046265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55648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265031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374414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83797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593180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02563" y="825572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811946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921330" y="825572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929597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980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148363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57746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367129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476512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585895" y="8496903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95278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804661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14045" y="8496903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994452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103835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213218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22601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31984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541367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650750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760133" y="766649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9516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978900" y="766649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94452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103835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213218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322601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431984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541367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650750" y="797071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760133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869516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978900" y="797071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94452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03835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13218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322601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31984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41367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650750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760133" y="8274941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69516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78900" y="827494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94452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03835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213218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22601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431984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541367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650750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760133" y="857916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869516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8900" y="85791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936882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046265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55648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65031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74414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483797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593180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02563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811946" y="942337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921330" y="942337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36882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046265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155648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65031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374414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483797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593180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702563" y="9729057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811946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921330" y="972905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936882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046265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155648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265031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374414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483797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93180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702563" y="10034736"/>
            <a:ext cx="95250" cy="952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811946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921330" y="1003473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362696" y="9222229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: 12 </a:t>
            </a: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0000 Roma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: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	: 111 222 333 444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: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linkedin.com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66726" y="7451194"/>
            <a:ext cx="347945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326731" y="7451194"/>
            <a:ext cx="268256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326731" y="9241279"/>
            <a:ext cx="32361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466725" y="9241279"/>
            <a:ext cx="319525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452748" y="6101520"/>
            <a:ext cx="350121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3966" y="3032760"/>
            <a:ext cx="0" cy="364236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953966" y="3494723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3953966" y="6217499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3953966" y="4402315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3953966" y="5309907"/>
            <a:ext cx="2363490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462678" y="4017564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462678" y="5808249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467751" y="1685295"/>
            <a:ext cx="0" cy="1142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462678" y="2017538"/>
            <a:ext cx="6636424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192"/>
          <p:cNvSpPr txBox="1"/>
          <p:nvPr/>
        </p:nvSpPr>
        <p:spPr>
          <a:xfrm>
            <a:off x="369049" y="4095455"/>
            <a:ext cx="34986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NONE DELLA DITTA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240" name="Straight Connector 232"/>
          <p:cNvCxnSpPr/>
          <p:nvPr/>
        </p:nvCxnSpPr>
        <p:spPr>
          <a:xfrm flipH="1">
            <a:off x="469028" y="4867066"/>
            <a:ext cx="3491288" cy="0"/>
          </a:xfrm>
          <a:prstGeom prst="line">
            <a:avLst/>
          </a:prstGeom>
          <a:ln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192"/>
          <p:cNvSpPr txBox="1"/>
          <p:nvPr/>
        </p:nvSpPr>
        <p:spPr>
          <a:xfrm>
            <a:off x="354516" y="4958747"/>
            <a:ext cx="34986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NONE DELLA DITTA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2003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2" y="-626"/>
            <a:ext cx="2503623" cy="16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299</Words>
  <Application>Microsoft Macintosh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200</cp:revision>
  <dcterms:created xsi:type="dcterms:W3CDTF">2015-04-27T10:39:12Z</dcterms:created>
  <dcterms:modified xsi:type="dcterms:W3CDTF">2020-10-30T23:20:11Z</dcterms:modified>
</cp:coreProperties>
</file>