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4545"/>
    <a:srgbClr val="808080"/>
    <a:srgbClr val="595959"/>
    <a:srgbClr val="2C3038"/>
    <a:srgbClr val="272F3D"/>
    <a:srgbClr val="222222"/>
    <a:srgbClr val="B3EDFF"/>
    <a:srgbClr val="E1F8FF"/>
    <a:srgbClr val="D7FEB4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1DB9A7-EEB7-314B-AD31-7ED3A9CE32FD}" v="30" dt="2020-10-30T23:15:14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088" autoAdjust="0"/>
    <p:restoredTop sz="96327"/>
  </p:normalViewPr>
  <p:slideViewPr>
    <p:cSldViewPr snapToGrid="0">
      <p:cViewPr>
        <p:scale>
          <a:sx n="140" d="100"/>
          <a:sy n="140" d="100"/>
        </p:scale>
        <p:origin x="3072" y="-2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9A1DB9A7-EEB7-314B-AD31-7ED3A9CE32FD}"/>
    <pc:docChg chg="undo custSel modSld">
      <pc:chgData name="Axel Maille" userId="065ad68c099279a8" providerId="LiveId" clId="{9A1DB9A7-EEB7-314B-AD31-7ED3A9CE32FD}" dt="2020-10-30T23:15:16.137" v="133" actId="20577"/>
      <pc:docMkLst>
        <pc:docMk/>
      </pc:docMkLst>
      <pc:sldChg chg="modSp mod">
        <pc:chgData name="Axel Maille" userId="065ad68c099279a8" providerId="LiveId" clId="{9A1DB9A7-EEB7-314B-AD31-7ED3A9CE32FD}" dt="2020-10-30T23:15:16.137" v="133" actId="20577"/>
        <pc:sldMkLst>
          <pc:docMk/>
          <pc:sldMk cId="3985441762" sldId="256"/>
        </pc:sldMkLst>
        <pc:spChg chg="mod">
          <ac:chgData name="Axel Maille" userId="065ad68c099279a8" providerId="LiveId" clId="{9A1DB9A7-EEB7-314B-AD31-7ED3A9CE32FD}" dt="2020-10-30T23:12:01.279" v="15"/>
          <ac:spMkLst>
            <pc:docMk/>
            <pc:sldMk cId="3985441762" sldId="256"/>
            <ac:spMk id="7" creationId="{00000000-0000-0000-0000-000000000000}"/>
          </ac:spMkLst>
        </pc:spChg>
        <pc:spChg chg="mod">
          <ac:chgData name="Axel Maille" userId="065ad68c099279a8" providerId="LiveId" clId="{9A1DB9A7-EEB7-314B-AD31-7ED3A9CE32FD}" dt="2020-10-30T23:12:51.370" v="85"/>
          <ac:spMkLst>
            <pc:docMk/>
            <pc:sldMk cId="3985441762" sldId="256"/>
            <ac:spMk id="9" creationId="{00000000-0000-0000-0000-000000000000}"/>
          </ac:spMkLst>
        </pc:spChg>
        <pc:spChg chg="mod">
          <ac:chgData name="Axel Maille" userId="065ad68c099279a8" providerId="LiveId" clId="{9A1DB9A7-EEB7-314B-AD31-7ED3A9CE32FD}" dt="2020-10-30T23:12:56.052" v="87" actId="20577"/>
          <ac:spMkLst>
            <pc:docMk/>
            <pc:sldMk cId="3985441762" sldId="256"/>
            <ac:spMk id="111" creationId="{00000000-0000-0000-0000-000000000000}"/>
          </ac:spMkLst>
        </pc:spChg>
        <pc:spChg chg="mod">
          <ac:chgData name="Axel Maille" userId="065ad68c099279a8" providerId="LiveId" clId="{9A1DB9A7-EEB7-314B-AD31-7ED3A9CE32FD}" dt="2020-10-30T23:13:21.979" v="92"/>
          <ac:spMkLst>
            <pc:docMk/>
            <pc:sldMk cId="3985441762" sldId="256"/>
            <ac:spMk id="154" creationId="{00000000-0000-0000-0000-000000000000}"/>
          </ac:spMkLst>
        </pc:spChg>
        <pc:spChg chg="mod">
          <ac:chgData name="Axel Maille" userId="065ad68c099279a8" providerId="LiveId" clId="{9A1DB9A7-EEB7-314B-AD31-7ED3A9CE32FD}" dt="2020-10-30T23:13:39.016" v="100"/>
          <ac:spMkLst>
            <pc:docMk/>
            <pc:sldMk cId="3985441762" sldId="256"/>
            <ac:spMk id="156" creationId="{00000000-0000-0000-0000-000000000000}"/>
          </ac:spMkLst>
        </pc:spChg>
        <pc:spChg chg="mod">
          <ac:chgData name="Axel Maille" userId="065ad68c099279a8" providerId="LiveId" clId="{9A1DB9A7-EEB7-314B-AD31-7ED3A9CE32FD}" dt="2020-10-30T23:13:45.010" v="101"/>
          <ac:spMkLst>
            <pc:docMk/>
            <pc:sldMk cId="3985441762" sldId="256"/>
            <ac:spMk id="158" creationId="{00000000-0000-0000-0000-000000000000}"/>
          </ac:spMkLst>
        </pc:spChg>
        <pc:spChg chg="mod">
          <ac:chgData name="Axel Maille" userId="065ad68c099279a8" providerId="LiveId" clId="{9A1DB9A7-EEB7-314B-AD31-7ED3A9CE32FD}" dt="2020-10-30T23:13:11.905" v="91"/>
          <ac:spMkLst>
            <pc:docMk/>
            <pc:sldMk cId="3985441762" sldId="256"/>
            <ac:spMk id="162" creationId="{00000000-0000-0000-0000-000000000000}"/>
          </ac:spMkLst>
        </pc:spChg>
        <pc:spChg chg="mod">
          <ac:chgData name="Axel Maille" userId="065ad68c099279a8" providerId="LiveId" clId="{9A1DB9A7-EEB7-314B-AD31-7ED3A9CE32FD}" dt="2020-10-30T23:14:41.025" v="123"/>
          <ac:spMkLst>
            <pc:docMk/>
            <pc:sldMk cId="3985441762" sldId="256"/>
            <ac:spMk id="193" creationId="{00000000-0000-0000-0000-000000000000}"/>
          </ac:spMkLst>
        </pc:spChg>
        <pc:spChg chg="mod">
          <ac:chgData name="Axel Maille" userId="065ad68c099279a8" providerId="LiveId" clId="{9A1DB9A7-EEB7-314B-AD31-7ED3A9CE32FD}" dt="2020-10-30T23:15:16.137" v="133" actId="20577"/>
          <ac:spMkLst>
            <pc:docMk/>
            <pc:sldMk cId="3985441762" sldId="256"/>
            <ac:spMk id="197" creationId="{00000000-0000-0000-0000-000000000000}"/>
          </ac:spMkLst>
        </pc:spChg>
        <pc:spChg chg="mod">
          <ac:chgData name="Axel Maille" userId="065ad68c099279a8" providerId="LiveId" clId="{9A1DB9A7-EEB7-314B-AD31-7ED3A9CE32FD}" dt="2020-10-30T23:14:00.950" v="106" actId="108"/>
          <ac:spMkLst>
            <pc:docMk/>
            <pc:sldMk cId="3985441762" sldId="256"/>
            <ac:spMk id="201" creationId="{00000000-0000-0000-0000-000000000000}"/>
          </ac:spMkLst>
        </pc:spChg>
        <pc:spChg chg="mod">
          <ac:chgData name="Axel Maille" userId="065ad68c099279a8" providerId="LiveId" clId="{9A1DB9A7-EEB7-314B-AD31-7ED3A9CE32FD}" dt="2020-10-30T23:11:41.753" v="7" actId="121"/>
          <ac:spMkLst>
            <pc:docMk/>
            <pc:sldMk cId="3985441762" sldId="256"/>
            <ac:spMk id="203" creationId="{00000000-0000-0000-0000-000000000000}"/>
          </ac:spMkLst>
        </pc:spChg>
        <pc:spChg chg="mod">
          <ac:chgData name="Axel Maille" userId="065ad68c099279a8" providerId="LiveId" clId="{9A1DB9A7-EEB7-314B-AD31-7ED3A9CE32FD}" dt="2020-10-30T23:12:25.692" v="77" actId="20577"/>
          <ac:spMkLst>
            <pc:docMk/>
            <pc:sldMk cId="3985441762" sldId="256"/>
            <ac:spMk id="309" creationId="{00000000-0000-0000-0000-000000000000}"/>
          </ac:spMkLst>
        </pc:spChg>
        <pc:spChg chg="mod">
          <ac:chgData name="Axel Maille" userId="065ad68c099279a8" providerId="LiveId" clId="{9A1DB9A7-EEB7-314B-AD31-7ED3A9CE32FD}" dt="2020-10-30T23:12:28.598" v="79" actId="20577"/>
          <ac:spMkLst>
            <pc:docMk/>
            <pc:sldMk cId="3985441762" sldId="256"/>
            <ac:spMk id="314" creationId="{00000000-0000-0000-0000-000000000000}"/>
          </ac:spMkLst>
        </pc:spChg>
        <pc:spChg chg="mod">
          <ac:chgData name="Axel Maille" userId="065ad68c099279a8" providerId="LiveId" clId="{9A1DB9A7-EEB7-314B-AD31-7ED3A9CE32FD}" dt="2020-10-30T23:12:21.420" v="61" actId="20577"/>
          <ac:spMkLst>
            <pc:docMk/>
            <pc:sldMk cId="3985441762" sldId="256"/>
            <ac:spMk id="31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0"/>
          <p:cNvSpPr/>
          <p:nvPr/>
        </p:nvSpPr>
        <p:spPr>
          <a:xfrm rot="5400000">
            <a:off x="-3737152" y="3760777"/>
            <a:ext cx="10662004" cy="3187701"/>
          </a:xfrm>
          <a:prstGeom prst="rect">
            <a:avLst/>
          </a:prstGeom>
          <a:solidFill>
            <a:srgbClr val="22222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7562850" cy="2273817"/>
          </a:xfrm>
          <a:prstGeom prst="rect">
            <a:avLst/>
          </a:prstGeom>
          <a:solidFill>
            <a:srgbClr val="22222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3675" y="2416165"/>
            <a:ext cx="2800351" cy="530915"/>
          </a:xfrm>
          <a:prstGeom prst="rect">
            <a:avLst/>
          </a:prstGeom>
          <a:noFill/>
          <a:ln w="3175">
            <a:solidFill>
              <a:srgbClr val="595959">
                <a:alpha val="3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LORENZO </a:t>
            </a:r>
            <a:r>
              <a:rPr lang="en-US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MONTIGNY</a:t>
            </a:r>
          </a:p>
          <a:p>
            <a:r>
              <a:rPr lang="en-US" sz="105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675" y="5058948"/>
            <a:ext cx="2800350" cy="1585049"/>
          </a:xfrm>
          <a:prstGeom prst="rect">
            <a:avLst/>
          </a:prstGeom>
          <a:noFill/>
          <a:ln w="3175">
            <a:solidFill>
              <a:srgbClr val="595959">
                <a:alpha val="3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PERSONALITA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Curioso</a:t>
            </a: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Progredire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Dinamico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Organizzato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3301465" y="0"/>
            <a:ext cx="386133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OBIETTIVO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it-IT" sz="1100" dirty="0">
                <a:solidFill>
                  <a:schemeClr val="bg1"/>
                </a:solidFill>
                <a:latin typeface="Arial"/>
                <a:cs typeface="Arial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187701" y="630646"/>
            <a:ext cx="3988524" cy="0"/>
          </a:xfrm>
          <a:prstGeom prst="line">
            <a:avLst/>
          </a:prstGeom>
          <a:ln w="6350">
            <a:solidFill>
              <a:srgbClr val="595959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3314889" y="2340762"/>
            <a:ext cx="386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ESPERIENZA PROFESIONALI</a:t>
            </a:r>
            <a:endParaRPr lang="en-US" sz="10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3411945" y="2782722"/>
            <a:ext cx="3764280" cy="0"/>
          </a:xfrm>
          <a:prstGeom prst="line">
            <a:avLst/>
          </a:prstGeom>
          <a:ln w="3175">
            <a:solidFill>
              <a:srgbClr val="2A2A28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314889" y="5975242"/>
            <a:ext cx="386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 E FORMAZIONE</a:t>
            </a:r>
            <a:endParaRPr lang="en-US" sz="10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7" name="Straight Connector 156"/>
          <p:cNvCxnSpPr/>
          <p:nvPr/>
        </p:nvCxnSpPr>
        <p:spPr>
          <a:xfrm>
            <a:off x="3411945" y="6417202"/>
            <a:ext cx="3764280" cy="0"/>
          </a:xfrm>
          <a:prstGeom prst="line">
            <a:avLst/>
          </a:prstGeom>
          <a:ln w="3175">
            <a:solidFill>
              <a:srgbClr val="2A2A28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3314889" y="8525238"/>
            <a:ext cx="386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PASSATEMPO</a:t>
            </a:r>
            <a:endParaRPr lang="en-US" sz="10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3411945" y="8967198"/>
            <a:ext cx="3764280" cy="0"/>
          </a:xfrm>
          <a:prstGeom prst="line">
            <a:avLst/>
          </a:prstGeom>
          <a:ln w="3175">
            <a:solidFill>
              <a:srgbClr val="2A2A28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3314889" y="2876681"/>
            <a:ext cx="38613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fr-F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fr-F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fr-F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fr-F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314889" y="6509936"/>
            <a:ext cx="3861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314889" y="9055946"/>
            <a:ext cx="3861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0" y="10090484"/>
            <a:ext cx="7562850" cy="595146"/>
          </a:xfrm>
          <a:prstGeom prst="rect">
            <a:avLst/>
          </a:prstGeom>
          <a:solidFill>
            <a:srgbClr val="22222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93675" y="6926744"/>
            <a:ext cx="2800350" cy="1354217"/>
          </a:xfrm>
          <a:prstGeom prst="rect">
            <a:avLst/>
          </a:prstGeom>
          <a:noFill/>
          <a:ln w="3175">
            <a:solidFill>
              <a:srgbClr val="595959">
                <a:alpha val="3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CONOSCENZEs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5 | CSS 3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93675" y="8575287"/>
            <a:ext cx="2800350" cy="1123384"/>
          </a:xfrm>
          <a:prstGeom prst="rect">
            <a:avLst/>
          </a:prstGeom>
          <a:noFill/>
          <a:ln w="3175">
            <a:solidFill>
              <a:srgbClr val="595959">
                <a:alpha val="3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LINGUA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Francese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Inglese</a:t>
            </a: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Italiano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3675" y="5314393"/>
            <a:ext cx="2800350" cy="0"/>
          </a:xfrm>
          <a:prstGeom prst="line">
            <a:avLst/>
          </a:prstGeom>
          <a:ln w="3175">
            <a:solidFill>
              <a:srgbClr val="595959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>
            <a:off x="193675" y="7181237"/>
            <a:ext cx="2800350" cy="0"/>
          </a:xfrm>
          <a:prstGeom prst="line">
            <a:avLst/>
          </a:prstGeom>
          <a:ln w="3175">
            <a:solidFill>
              <a:srgbClr val="595959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>
            <a:off x="193675" y="8842604"/>
            <a:ext cx="2800350" cy="0"/>
          </a:xfrm>
          <a:prstGeom prst="line">
            <a:avLst/>
          </a:prstGeom>
          <a:ln w="3175">
            <a:solidFill>
              <a:srgbClr val="595959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Rectangle 284"/>
          <p:cNvSpPr/>
          <p:nvPr/>
        </p:nvSpPr>
        <p:spPr>
          <a:xfrm>
            <a:off x="1730295" y="7387546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1730295" y="7388978"/>
            <a:ext cx="978082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1730295" y="7616782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1730296" y="7618214"/>
            <a:ext cx="855982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1730295" y="7846018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1730295" y="7847450"/>
            <a:ext cx="978082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1730295" y="8075253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1730295" y="8076685"/>
            <a:ext cx="811411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3" name="Rectangle 292"/>
          <p:cNvSpPr/>
          <p:nvPr/>
        </p:nvSpPr>
        <p:spPr>
          <a:xfrm>
            <a:off x="1730295" y="5522178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4" name="Rectangle 293"/>
          <p:cNvSpPr/>
          <p:nvPr/>
        </p:nvSpPr>
        <p:spPr>
          <a:xfrm>
            <a:off x="1730295" y="5523610"/>
            <a:ext cx="978082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5" name="Rectangle 294"/>
          <p:cNvSpPr/>
          <p:nvPr/>
        </p:nvSpPr>
        <p:spPr>
          <a:xfrm>
            <a:off x="1730295" y="5750273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1730295" y="5751705"/>
            <a:ext cx="978081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1730295" y="5978368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1730295" y="5979800"/>
            <a:ext cx="930355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9" name="Rectangle 298"/>
          <p:cNvSpPr/>
          <p:nvPr/>
        </p:nvSpPr>
        <p:spPr>
          <a:xfrm>
            <a:off x="1730295" y="6206463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1730295" y="6207895"/>
            <a:ext cx="811411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1730295" y="6434559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1730295" y="6435991"/>
            <a:ext cx="978081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1730295" y="9041950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4" name="Rectangle 303"/>
          <p:cNvSpPr/>
          <p:nvPr/>
        </p:nvSpPr>
        <p:spPr>
          <a:xfrm>
            <a:off x="1730296" y="9043382"/>
            <a:ext cx="1012904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5" name="Rectangle 304"/>
          <p:cNvSpPr/>
          <p:nvPr/>
        </p:nvSpPr>
        <p:spPr>
          <a:xfrm>
            <a:off x="1730295" y="9271186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1730295" y="9272618"/>
            <a:ext cx="885905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" name="Rectangle 306"/>
          <p:cNvSpPr/>
          <p:nvPr/>
        </p:nvSpPr>
        <p:spPr>
          <a:xfrm>
            <a:off x="1730295" y="9500421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1730295" y="9501853"/>
            <a:ext cx="811411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558477" y="3658659"/>
            <a:ext cx="2436157" cy="314894"/>
          </a:xfrm>
          <a:prstGeom prst="rect">
            <a:avLst/>
          </a:prstGeom>
          <a:noFill/>
          <a:ln w="3175">
            <a:solidFill>
              <a:srgbClr val="80808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111 222 333 444 </a:t>
            </a:r>
            <a:endParaRPr lang="en-US" sz="700" b="1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0" name="Picture 3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81" y="4088205"/>
            <a:ext cx="237615" cy="237615"/>
          </a:xfrm>
          <a:prstGeom prst="rect">
            <a:avLst/>
          </a:prstGeom>
          <a:ln>
            <a:solidFill>
              <a:srgbClr val="808080"/>
            </a:solidFill>
          </a:ln>
        </p:spPr>
      </p:pic>
      <p:pic>
        <p:nvPicPr>
          <p:cNvPr id="311" name="Picture 3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81" y="3696581"/>
            <a:ext cx="237615" cy="237615"/>
          </a:xfrm>
          <a:prstGeom prst="rect">
            <a:avLst/>
          </a:prstGeom>
          <a:ln>
            <a:solidFill>
              <a:srgbClr val="808080"/>
            </a:solidFill>
          </a:ln>
        </p:spPr>
      </p:pic>
      <p:pic>
        <p:nvPicPr>
          <p:cNvPr id="312" name="Picture 3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81" y="3304957"/>
            <a:ext cx="237615" cy="237615"/>
          </a:xfrm>
          <a:prstGeom prst="rect">
            <a:avLst/>
          </a:prstGeom>
          <a:ln>
            <a:solidFill>
              <a:srgbClr val="808080"/>
            </a:solidFill>
          </a:ln>
        </p:spPr>
      </p:pic>
      <p:pic>
        <p:nvPicPr>
          <p:cNvPr id="313" name="Picture 3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4479830"/>
            <a:ext cx="239226" cy="239226"/>
          </a:xfrm>
          <a:prstGeom prst="rect">
            <a:avLst/>
          </a:prstGeom>
          <a:ln>
            <a:solidFill>
              <a:srgbClr val="808080"/>
            </a:solidFill>
          </a:ln>
        </p:spPr>
      </p:pic>
      <p:sp>
        <p:nvSpPr>
          <p:cNvPr id="314" name="TextBox 313"/>
          <p:cNvSpPr txBox="1"/>
          <p:nvPr/>
        </p:nvSpPr>
        <p:spPr>
          <a:xfrm>
            <a:off x="558478" y="4434751"/>
            <a:ext cx="2435547" cy="294632"/>
          </a:xfrm>
          <a:prstGeom prst="rect">
            <a:avLst/>
          </a:prstGeom>
          <a:noFill/>
          <a:ln w="3175">
            <a:solidFill>
              <a:srgbClr val="80808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kern="200" dirty="0" err="1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www.linked.in</a:t>
            </a:r>
            <a:r>
              <a:rPr lang="en-US" sz="1000" b="1" kern="200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/me</a:t>
            </a:r>
            <a:endParaRPr lang="en-US" sz="500" b="1" kern="200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558478" y="4058247"/>
            <a:ext cx="2435547" cy="323165"/>
          </a:xfrm>
          <a:prstGeom prst="rect">
            <a:avLst/>
          </a:prstGeom>
          <a:noFill/>
          <a:ln w="3175">
            <a:solidFill>
              <a:srgbClr val="80808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kern="200" dirty="0" err="1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email@mail.com</a:t>
            </a:r>
            <a:r>
              <a:rPr lang="en-US" sz="1000" b="1" kern="200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500" b="1" kern="200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558478" y="3235988"/>
            <a:ext cx="2435547" cy="400110"/>
          </a:xfrm>
          <a:prstGeom prst="rect">
            <a:avLst/>
          </a:prstGeom>
          <a:noFill/>
          <a:ln>
            <a:solidFill>
              <a:srgbClr val="80808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Lorem Ipsum Dolor Et Sit</a:t>
            </a:r>
            <a:br>
              <a:rPr lang="en-US" sz="10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0000 Roma</a:t>
            </a:r>
            <a:endParaRPr lang="en-US" sz="800" b="1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676" y="156177"/>
            <a:ext cx="2885349" cy="192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</TotalTime>
  <Words>356</Words>
  <Application>Microsoft Macintosh PowerPoint</Application>
  <PresentationFormat>Personnalisé</PresentationFormat>
  <Paragraphs>58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81</cp:revision>
  <dcterms:created xsi:type="dcterms:W3CDTF">2015-04-27T10:39:12Z</dcterms:created>
  <dcterms:modified xsi:type="dcterms:W3CDTF">2020-10-30T23:15:18Z</dcterms:modified>
</cp:coreProperties>
</file>