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545"/>
    <a:srgbClr val="808080"/>
    <a:srgbClr val="595959"/>
    <a:srgbClr val="2C3038"/>
    <a:srgbClr val="272F3D"/>
    <a:srgbClr val="222222"/>
    <a:srgbClr val="B3EDFF"/>
    <a:srgbClr val="E1F8FF"/>
    <a:srgbClr val="D7FEB4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1DB9A7-EEB7-314B-AD31-7ED3A9CE32FD}" v="30" dt="2020-10-30T23:15:14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2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A1DB9A7-EEB7-314B-AD31-7ED3A9CE32FD}"/>
    <pc:docChg chg="undo custSel modSld">
      <pc:chgData name="Axel Maille" userId="065ad68c099279a8" providerId="LiveId" clId="{9A1DB9A7-EEB7-314B-AD31-7ED3A9CE32FD}" dt="2020-10-30T23:15:16.137" v="133" actId="20577"/>
      <pc:docMkLst>
        <pc:docMk/>
      </pc:docMkLst>
      <pc:sldChg chg="modSp mod">
        <pc:chgData name="Axel Maille" userId="065ad68c099279a8" providerId="LiveId" clId="{9A1DB9A7-EEB7-314B-AD31-7ED3A9CE32FD}" dt="2020-10-30T23:15:16.137" v="133" actId="20577"/>
        <pc:sldMkLst>
          <pc:docMk/>
          <pc:sldMk cId="3985441762" sldId="256"/>
        </pc:sldMkLst>
        <pc:spChg chg="mod">
          <ac:chgData name="Axel Maille" userId="065ad68c099279a8" providerId="LiveId" clId="{9A1DB9A7-EEB7-314B-AD31-7ED3A9CE32FD}" dt="2020-10-30T23:12:01.279" v="15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2:51.370" v="85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2:56.052" v="87" actId="20577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3:21.979" v="92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3:39.016" v="100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3:45.010" v="101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3:11.905" v="91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4:41.025" v="123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5:16.137" v="133" actId="20577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4:00.950" v="106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1:41.753" v="7" actId="121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2:25.692" v="77" actId="20577"/>
          <ac:spMkLst>
            <pc:docMk/>
            <pc:sldMk cId="3985441762" sldId="256"/>
            <ac:spMk id="309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2:28.598" v="79" actId="20577"/>
          <ac:spMkLst>
            <pc:docMk/>
            <pc:sldMk cId="3985441762" sldId="256"/>
            <ac:spMk id="314" creationId="{00000000-0000-0000-0000-000000000000}"/>
          </ac:spMkLst>
        </pc:spChg>
        <pc:spChg chg="mod">
          <ac:chgData name="Axel Maille" userId="065ad68c099279a8" providerId="LiveId" clId="{9A1DB9A7-EEB7-314B-AD31-7ED3A9CE32FD}" dt="2020-10-30T23:12:21.420" v="61" actId="20577"/>
          <ac:spMkLst>
            <pc:docMk/>
            <pc:sldMk cId="3985441762" sldId="256"/>
            <ac:spMk id="31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-3737152" y="3760777"/>
            <a:ext cx="10662004" cy="3187701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7562850" cy="2273817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675" y="2416165"/>
            <a:ext cx="2800351" cy="530915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LORENZO </a:t>
            </a:r>
            <a:r>
              <a:rPr lang="en-US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MONTIGNY</a:t>
            </a:r>
          </a:p>
          <a:p>
            <a:r>
              <a:rPr lang="en-US" sz="105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675" y="5058948"/>
            <a:ext cx="2800350" cy="1585049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301465" y="0"/>
            <a:ext cx="38613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it-IT" sz="1100" dirty="0">
                <a:solidFill>
                  <a:schemeClr val="bg1"/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87701" y="630646"/>
            <a:ext cx="3988524" cy="0"/>
          </a:xfrm>
          <a:prstGeom prst="line">
            <a:avLst/>
          </a:prstGeom>
          <a:ln w="6350">
            <a:solidFill>
              <a:srgbClr val="59595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3314889" y="2340762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11945" y="278272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975242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3411945" y="641720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314889" y="8525238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3411945" y="8967198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3314889" y="2876681"/>
            <a:ext cx="3861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314889" y="6509936"/>
            <a:ext cx="3861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314889" y="9055946"/>
            <a:ext cx="3861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0" y="10090484"/>
            <a:ext cx="7562850" cy="595146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93675" y="6926744"/>
            <a:ext cx="2800350" cy="1354217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93675" y="8575287"/>
            <a:ext cx="2800350" cy="1123384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3675" y="5314393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>
            <a:off x="193675" y="7181237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193675" y="8842604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/>
          <p:cNvSpPr/>
          <p:nvPr/>
        </p:nvSpPr>
        <p:spPr>
          <a:xfrm>
            <a:off x="1730295" y="738754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730295" y="7388978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1730295" y="7616782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730296" y="7618214"/>
            <a:ext cx="8559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1730295" y="784601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1730295" y="784745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1730295" y="807525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1730295" y="807668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1730295" y="552217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1730295" y="552361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1730295" y="575027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1730295" y="5751705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730295" y="597836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730295" y="5979800"/>
            <a:ext cx="93035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1730295" y="620646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1730295" y="620789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1730295" y="6434559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1730295" y="6435991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1730295" y="9041950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730296" y="9043382"/>
            <a:ext cx="1012904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1730295" y="927118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1730295" y="9272618"/>
            <a:ext cx="88590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1730295" y="9500421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1730295" y="9501853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558477" y="3658659"/>
            <a:ext cx="2436157" cy="314894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111 222 333 444 </a:t>
            </a:r>
            <a:endParaRPr lang="en-US" sz="7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0" name="Picture 3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4088205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1" name="Picture 3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696581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2" name="Picture 3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304957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3" name="Picture 3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" y="4479830"/>
            <a:ext cx="239226" cy="239226"/>
          </a:xfrm>
          <a:prstGeom prst="rect">
            <a:avLst/>
          </a:prstGeom>
          <a:ln>
            <a:solidFill>
              <a:srgbClr val="808080"/>
            </a:solidFill>
          </a:ln>
        </p:spPr>
      </p:pic>
      <p:sp>
        <p:nvSpPr>
          <p:cNvPr id="314" name="TextBox 313"/>
          <p:cNvSpPr txBox="1"/>
          <p:nvPr/>
        </p:nvSpPr>
        <p:spPr>
          <a:xfrm>
            <a:off x="558478" y="4434751"/>
            <a:ext cx="2435547" cy="294632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kern="200" dirty="0" err="1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www.linked.in</a:t>
            </a:r>
            <a:r>
              <a:rPr lang="en-US" sz="1000" b="1" kern="200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58478" y="4058247"/>
            <a:ext cx="2435547" cy="323165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kern="200" dirty="0" err="1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email@mail.com</a:t>
            </a:r>
            <a:r>
              <a:rPr lang="en-US" sz="1000" b="1" kern="200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558478" y="3235988"/>
            <a:ext cx="2435547" cy="400110"/>
          </a:xfrm>
          <a:prstGeom prst="rect">
            <a:avLst/>
          </a:prstGeom>
          <a:noFill/>
          <a:ln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Lorem Ipsum Dolor Et Sit</a:t>
            </a:r>
            <a:br>
              <a:rPr lang="en-US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 Roma</a:t>
            </a:r>
            <a:endParaRPr lang="en-US" sz="8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676" y="156177"/>
            <a:ext cx="2885349" cy="192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356</Words>
  <Application>Microsoft Macintosh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81</cp:revision>
  <dcterms:created xsi:type="dcterms:W3CDTF">2015-04-27T10:39:12Z</dcterms:created>
  <dcterms:modified xsi:type="dcterms:W3CDTF">2020-10-30T23:15:18Z</dcterms:modified>
</cp:coreProperties>
</file>