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19FF"/>
    <a:srgbClr val="E7E4F8"/>
    <a:srgbClr val="ECF3E9"/>
    <a:srgbClr val="F5F5F5"/>
    <a:srgbClr val="EAEAEA"/>
    <a:srgbClr val="2D2D2B"/>
    <a:srgbClr val="62F0E9"/>
    <a:srgbClr val="F8CBAD"/>
    <a:srgbClr val="27E7F1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777DFF-2A4B-A74D-8B87-AAD22C19541A}" v="29" dt="2020-10-30T23:06:37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-3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C777DFF-2A4B-A74D-8B87-AAD22C19541A}"/>
    <pc:docChg chg="modSld">
      <pc:chgData name="Axel Maille" userId="065ad68c099279a8" providerId="LiveId" clId="{8C777DFF-2A4B-A74D-8B87-AAD22C19541A}" dt="2020-10-30T23:06:58.273" v="107" actId="20577"/>
      <pc:docMkLst>
        <pc:docMk/>
      </pc:docMkLst>
      <pc:sldChg chg="modSp mod">
        <pc:chgData name="Axel Maille" userId="065ad68c099279a8" providerId="LiveId" clId="{8C777DFF-2A4B-A74D-8B87-AAD22C19541A}" dt="2020-10-30T23:06:58.273" v="107" actId="20577"/>
        <pc:sldMkLst>
          <pc:docMk/>
          <pc:sldMk cId="3985441762" sldId="256"/>
        </pc:sldMkLst>
        <pc:spChg chg="mod">
          <ac:chgData name="Axel Maille" userId="065ad68c099279a8" providerId="LiveId" clId="{8C777DFF-2A4B-A74D-8B87-AAD22C19541A}" dt="2020-10-30T23:03:55.972" v="5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6:58.273" v="107" actId="20577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5:09.308" v="22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12.270" v="9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17.800" v="10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23.342" v="11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52.696" v="17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5:42.745" v="38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6:17.605" v="54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6:29.089" v="56" actId="10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05.962" v="8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29.263" v="12"/>
          <ac:spMkLst>
            <pc:docMk/>
            <pc:sldMk cId="3985441762" sldId="256"/>
            <ac:spMk id="217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39.218" v="14"/>
          <ac:spMkLst>
            <pc:docMk/>
            <pc:sldMk cId="3985441762" sldId="256"/>
            <ac:spMk id="218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34.222" v="13"/>
          <ac:spMkLst>
            <pc:docMk/>
            <pc:sldMk cId="3985441762" sldId="256"/>
            <ac:spMk id="219" creationId="{00000000-0000-0000-0000-000000000000}"/>
          </ac:spMkLst>
        </pc:spChg>
        <pc:spChg chg="mod">
          <ac:chgData name="Axel Maille" userId="065ad68c099279a8" providerId="LiveId" clId="{8C777DFF-2A4B-A74D-8B87-AAD22C19541A}" dt="2020-10-30T23:04:44.227" v="15"/>
          <ac:spMkLst>
            <pc:docMk/>
            <pc:sldMk cId="3985441762" sldId="256"/>
            <ac:spMk id="2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2601822" y="236879"/>
            <a:ext cx="1719314" cy="15430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21136" y="231596"/>
            <a:ext cx="2853934" cy="154835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2695" y="9470290"/>
            <a:ext cx="334452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:          12 Lorem Ipsum 0000 Roma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	:          111 222 333 444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:         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:         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linked.in</a:t>
            </a: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/me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4031" y="7367818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8039569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02660" y="7496237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05864"/>
            <a:ext cx="3165359" cy="7848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Espagnol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62699" y="2106679"/>
            <a:ext cx="683745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algn="just"/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82588" y="3098830"/>
            <a:ext cx="386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338816" y="3339112"/>
            <a:ext cx="386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2695" y="6741396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82588" y="3463635"/>
            <a:ext cx="33753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TITOLO DELLA POSIZIONE | </a:t>
            </a:r>
            <a:r>
              <a:rPr lang="en-US" sz="900" b="1" dirty="0">
                <a:solidFill>
                  <a:srgbClr val="404040"/>
                </a:solidFill>
                <a:latin typeface="Arial"/>
                <a:cs typeface="Arial"/>
              </a:rPr>
              <a:t>DITTA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 | 2000 – 2003</a:t>
            </a:r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TITOLO DELLA POSIZIONE | </a:t>
            </a:r>
            <a:r>
              <a:rPr lang="en-US" sz="900" b="1" dirty="0">
                <a:solidFill>
                  <a:srgbClr val="404040"/>
                </a:solidFill>
                <a:latin typeface="Arial"/>
                <a:cs typeface="Arial"/>
              </a:rPr>
              <a:t>DITTA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 | 2000 – 2003</a:t>
            </a:r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TITOLO DELLA POSIZIONE | </a:t>
            </a:r>
            <a:r>
              <a:rPr lang="en-US" sz="900" b="1" dirty="0">
                <a:solidFill>
                  <a:srgbClr val="404040"/>
                </a:solidFill>
                <a:latin typeface="Arial"/>
                <a:cs typeface="Arial"/>
              </a:rPr>
              <a:t>DITTA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 | 2000 – 2003</a:t>
            </a:r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TITOLO DELLA POSIZIONE | </a:t>
            </a:r>
            <a:r>
              <a:rPr lang="en-US" sz="900" b="1" dirty="0">
                <a:solidFill>
                  <a:srgbClr val="404040"/>
                </a:solidFill>
                <a:latin typeface="Arial"/>
                <a:cs typeface="Arial"/>
              </a:rPr>
              <a:t>DITTA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 | 2000 – 2003</a:t>
            </a:r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TITOLO DELLA POSIZIONE | </a:t>
            </a:r>
            <a:r>
              <a:rPr lang="en-US" sz="900" b="1" dirty="0">
                <a:solidFill>
                  <a:srgbClr val="404040"/>
                </a:solidFill>
                <a:latin typeface="Arial"/>
                <a:cs typeface="Arial"/>
              </a:rPr>
              <a:t>DITTA</a:t>
            </a:r>
            <a:r>
              <a:rPr lang="en-US" sz="900" dirty="0">
                <a:solidFill>
                  <a:srgbClr val="404040"/>
                </a:solidFill>
                <a:latin typeface="Arial"/>
                <a:cs typeface="Arial"/>
              </a:rPr>
              <a:t> | 2000 – 2003</a:t>
            </a:r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224035" y="3641520"/>
            <a:ext cx="297611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62695" y="7066176"/>
            <a:ext cx="345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204" name="Straight Connector 203"/>
          <p:cNvCxnSpPr/>
          <p:nvPr/>
        </p:nvCxnSpPr>
        <p:spPr>
          <a:xfrm>
            <a:off x="4457700" y="3609594"/>
            <a:ext cx="2742452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4224034" y="7045984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362698" y="7739328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880914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9166361"/>
            <a:ext cx="271145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PERSONALI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102659" y="7494805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6102660" y="7721652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6102659" y="7720220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6102659" y="7954024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6102658" y="7952592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105761" y="8180208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6105760" y="8178776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102659" y="8422816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6102658" y="8421384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2241325" y="8163185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2241324" y="8161753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2241325" y="8388600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2241324" y="8387168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2241324" y="8620972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2241323" y="8619540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2244426" y="8847156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2244425" y="8845724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6102659" y="9335351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102658" y="9333919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6102659" y="9560766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6102658" y="9559334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6102658" y="9793138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6102657" y="9791706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62692" y="7029282"/>
            <a:ext cx="3098784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82588" y="8022588"/>
            <a:ext cx="3078891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62695" y="9472104"/>
            <a:ext cx="3098784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321136" y="9205864"/>
            <a:ext cx="323469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321136" y="7345578"/>
            <a:ext cx="323469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" y="240336"/>
            <a:ext cx="382588" cy="15430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1136" y="497941"/>
            <a:ext cx="285393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Maya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ORELSANI</a:t>
            </a:r>
          </a:p>
          <a:p>
            <a:pPr algn="ctr"/>
            <a:endParaRPr lang="en-US" sz="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175070" y="231596"/>
            <a:ext cx="391590" cy="15430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86804" y="3371600"/>
            <a:ext cx="2994564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52960" y="621506"/>
            <a:ext cx="0" cy="8079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8847" y="621506"/>
            <a:ext cx="0" cy="8079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7415213" y="3421169"/>
            <a:ext cx="147637" cy="33558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" y="6777038"/>
            <a:ext cx="172590" cy="3592512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321137" y="10369550"/>
            <a:ext cx="3241713" cy="319087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1" r="15512" b="-317"/>
          <a:stretch/>
        </p:blipFill>
        <p:spPr>
          <a:xfrm>
            <a:off x="490819" y="242216"/>
            <a:ext cx="1968846" cy="155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390</Words>
  <Application>Microsoft Macintosh PowerPoint</Application>
  <PresentationFormat>Personnalisé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162</cp:revision>
  <dcterms:created xsi:type="dcterms:W3CDTF">2015-04-27T10:39:12Z</dcterms:created>
  <dcterms:modified xsi:type="dcterms:W3CDTF">2020-10-30T23:06:58Z</dcterms:modified>
</cp:coreProperties>
</file>