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DC"/>
    <a:srgbClr val="C7CFDE"/>
    <a:srgbClr val="DDE5F4"/>
    <a:srgbClr val="818181"/>
    <a:srgbClr val="F8CBAD"/>
    <a:srgbClr val="2A2A28"/>
    <a:srgbClr val="262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7F64F2-E71D-7046-A8D9-2DB4F077885F}" v="33" dt="2020-10-30T22:59:59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88" autoAdjust="0"/>
    <p:restoredTop sz="96327"/>
  </p:normalViewPr>
  <p:slideViewPr>
    <p:cSldViewPr snapToGrid="0">
      <p:cViewPr>
        <p:scale>
          <a:sx n="140" d="100"/>
          <a:sy n="140" d="100"/>
        </p:scale>
        <p:origin x="30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67F64F2-E71D-7046-A8D9-2DB4F077885F}"/>
    <pc:docChg chg="undo custSel modSld">
      <pc:chgData name="Axel Maille" userId="065ad68c099279a8" providerId="LiveId" clId="{567F64F2-E71D-7046-A8D9-2DB4F077885F}" dt="2020-10-30T23:00:45.760" v="174" actId="20577"/>
      <pc:docMkLst>
        <pc:docMk/>
      </pc:docMkLst>
      <pc:sldChg chg="modSp mod">
        <pc:chgData name="Axel Maille" userId="065ad68c099279a8" providerId="LiveId" clId="{567F64F2-E71D-7046-A8D9-2DB4F077885F}" dt="2020-10-30T23:00:45.760" v="174" actId="20577"/>
        <pc:sldMkLst>
          <pc:docMk/>
          <pc:sldMk cId="3985441762" sldId="256"/>
        </pc:sldMkLst>
        <pc:spChg chg="mod">
          <ac:chgData name="Axel Maille" userId="065ad68c099279a8" providerId="LiveId" clId="{567F64F2-E71D-7046-A8D9-2DB4F077885F}" dt="2020-10-30T22:57:36.928" v="69"/>
          <ac:spMkLst>
            <pc:docMk/>
            <pc:sldMk cId="3985441762" sldId="256"/>
            <ac:spMk id="6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5:39.198" v="1"/>
          <ac:spMkLst>
            <pc:docMk/>
            <pc:sldMk cId="3985441762" sldId="256"/>
            <ac:spMk id="7" creationId="{00000000-0000-0000-0000-000000000000}"/>
          </ac:spMkLst>
        </pc:spChg>
        <pc:spChg chg="mod">
          <ac:chgData name="Axel Maille" userId="065ad68c099279a8" providerId="LiveId" clId="{567F64F2-E71D-7046-A8D9-2DB4F077885F}" dt="2020-10-30T23:00:25.231" v="169" actId="20577"/>
          <ac:spMkLst>
            <pc:docMk/>
            <pc:sldMk cId="3985441762" sldId="256"/>
            <ac:spMk id="8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7:44.787" v="70"/>
          <ac:spMkLst>
            <pc:docMk/>
            <pc:sldMk cId="3985441762" sldId="256"/>
            <ac:spMk id="62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7:54.397" v="80" actId="20577"/>
          <ac:spMkLst>
            <pc:docMk/>
            <pc:sldMk cId="3985441762" sldId="256"/>
            <ac:spMk id="67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6:47.575" v="52"/>
          <ac:spMkLst>
            <pc:docMk/>
            <pc:sldMk cId="3985441762" sldId="256"/>
            <ac:spMk id="68" creationId="{00000000-0000-0000-0000-000000000000}"/>
          </ac:spMkLst>
        </pc:spChg>
        <pc:spChg chg="mod">
          <ac:chgData name="Axel Maille" userId="065ad68c099279a8" providerId="LiveId" clId="{567F64F2-E71D-7046-A8D9-2DB4F077885F}" dt="2020-10-30T23:00:45.760" v="174" actId="20577"/>
          <ac:spMkLst>
            <pc:docMk/>
            <pc:sldMk cId="3985441762" sldId="256"/>
            <ac:spMk id="71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6:50.048" v="53"/>
          <ac:spMkLst>
            <pc:docMk/>
            <pc:sldMk cId="3985441762" sldId="256"/>
            <ac:spMk id="72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6:51.752" v="54"/>
          <ac:spMkLst>
            <pc:docMk/>
            <pc:sldMk cId="3985441762" sldId="256"/>
            <ac:spMk id="73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9:00.828" v="104"/>
          <ac:spMkLst>
            <pc:docMk/>
            <pc:sldMk cId="3985441762" sldId="256"/>
            <ac:spMk id="74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9:01.903" v="105"/>
          <ac:spMkLst>
            <pc:docMk/>
            <pc:sldMk cId="3985441762" sldId="256"/>
            <ac:spMk id="75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9:03.057" v="106"/>
          <ac:spMkLst>
            <pc:docMk/>
            <pc:sldMk cId="3985441762" sldId="256"/>
            <ac:spMk id="76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9:38.036" v="114"/>
          <ac:spMkLst>
            <pc:docMk/>
            <pc:sldMk cId="3985441762" sldId="256"/>
            <ac:spMk id="111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9:24.314" v="110"/>
          <ac:spMkLst>
            <pc:docMk/>
            <pc:sldMk cId="3985441762" sldId="256"/>
            <ac:spMk id="162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6:42.365" v="51" actId="20577"/>
          <ac:spMkLst>
            <pc:docMk/>
            <pc:sldMk cId="3985441762" sldId="256"/>
            <ac:spMk id="193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8:57.360" v="103" actId="113"/>
          <ac:spMkLst>
            <pc:docMk/>
            <pc:sldMk cId="3985441762" sldId="256"/>
            <ac:spMk id="197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8:21.549" v="93" actId="121"/>
          <ac:spMkLst>
            <pc:docMk/>
            <pc:sldMk cId="3985441762" sldId="256"/>
            <ac:spMk id="201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5:55.233" v="3" actId="1076"/>
          <ac:spMkLst>
            <pc:docMk/>
            <pc:sldMk cId="3985441762" sldId="256"/>
            <ac:spMk id="203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9:44.676" v="115"/>
          <ac:spMkLst>
            <pc:docMk/>
            <pc:sldMk cId="3985441762" sldId="256"/>
            <ac:spMk id="217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9:49.408" v="116"/>
          <ac:spMkLst>
            <pc:docMk/>
            <pc:sldMk cId="3985441762" sldId="256"/>
            <ac:spMk id="218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9:13.987" v="107"/>
          <ac:spMkLst>
            <pc:docMk/>
            <pc:sldMk cId="3985441762" sldId="256"/>
            <ac:spMk id="219" creationId="{00000000-0000-0000-0000-000000000000}"/>
          </ac:spMkLst>
        </pc:spChg>
        <pc:spChg chg="mod">
          <ac:chgData name="Axel Maille" userId="065ad68c099279a8" providerId="LiveId" clId="{567F64F2-E71D-7046-A8D9-2DB4F077885F}" dt="2020-10-30T22:59:54.911" v="117"/>
          <ac:spMkLst>
            <pc:docMk/>
            <pc:sldMk cId="3985441762" sldId="256"/>
            <ac:spMk id="2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28407"/>
            <a:ext cx="3854087" cy="1094365"/>
          </a:xfrm>
          <a:prstGeom prst="rect">
            <a:avLst/>
          </a:prstGeom>
          <a:solidFill>
            <a:srgbClr val="8FAAD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996042" y="-7321"/>
            <a:ext cx="3566808" cy="10160105"/>
          </a:xfrm>
          <a:prstGeom prst="rect">
            <a:avLst/>
          </a:prstGeom>
          <a:solidFill>
            <a:srgbClr val="C7CFDE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0" y="10152784"/>
            <a:ext cx="7567503" cy="5388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-7248" y="-7321"/>
            <a:ext cx="3868583" cy="6603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55906"/>
            <a:ext cx="3854088" cy="523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ALESSANDRO PIONNITO</a:t>
            </a:r>
          </a:p>
          <a:p>
            <a:pPr lvl="1"/>
            <a:endParaRPr lang="en-US" sz="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75196" y="8482173"/>
            <a:ext cx="3165359" cy="1361911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Indirizzo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:                 12 Lorem Ipsum Dolor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00000 Roma</a:t>
            </a:r>
          </a:p>
          <a:p>
            <a:pPr>
              <a:lnSpc>
                <a:spcPct val="150000"/>
              </a:lnSpc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	:                 000 111 222 333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	:                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	:                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www.site.com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75196" y="2789370"/>
            <a:ext cx="3165359" cy="1631216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 | UX Design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Design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275196" y="4987843"/>
            <a:ext cx="3165359" cy="1323439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Curioso</a:t>
            </a: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Progredire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Organizzato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148830" y="2917789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75196" y="6860496"/>
            <a:ext cx="3165359" cy="967894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46099" y="887826"/>
            <a:ext cx="3307989" cy="707886"/>
          </a:xfrm>
          <a:prstGeom prst="rect">
            <a:avLst/>
          </a:prstGeom>
          <a:noFill/>
          <a:ln>
            <a:solidFill>
              <a:schemeClr val="bg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46099" y="2220949"/>
            <a:ext cx="3307988" cy="646331"/>
          </a:xfrm>
          <a:prstGeom prst="rect">
            <a:avLst/>
          </a:prstGeom>
          <a:solidFill>
            <a:srgbClr val="8FAADC">
              <a:alpha val="30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|2000 – 2003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Amet.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546100" y="5467877"/>
            <a:ext cx="3315235" cy="507831"/>
          </a:xfrm>
          <a:prstGeom prst="rect">
            <a:avLst/>
          </a:prstGeom>
          <a:solidFill>
            <a:srgbClr val="8FAADC">
              <a:alpha val="30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l 2000 – 2003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562836" y="8247439"/>
            <a:ext cx="3315235" cy="1477328"/>
          </a:xfrm>
          <a:prstGeom prst="rect">
            <a:avLst/>
          </a:prstGeom>
          <a:solidFill>
            <a:srgbClr val="8FAADC">
              <a:alpha val="30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r"/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r"/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r"/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0" y="5375143"/>
            <a:ext cx="386133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0" y="8158691"/>
            <a:ext cx="386133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>
            <a:off x="4190999" y="2459556"/>
            <a:ext cx="3371851" cy="276999"/>
          </a:xfrm>
          <a:prstGeom prst="rect">
            <a:avLst/>
          </a:prstGeom>
          <a:solidFill>
            <a:srgbClr val="8FAADC">
              <a:alpha val="40000"/>
            </a:srgbClr>
          </a:solidFill>
          <a:ln w="3175"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CONOSCENZE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4190997" y="4658798"/>
            <a:ext cx="3371853" cy="276999"/>
          </a:xfrm>
          <a:prstGeom prst="rect">
            <a:avLst/>
          </a:prstGeom>
          <a:solidFill>
            <a:srgbClr val="8FAADC">
              <a:alpha val="40000"/>
            </a:srgbClr>
          </a:solidFill>
          <a:ln w="3175"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4195649" y="6535546"/>
            <a:ext cx="3365209" cy="276999"/>
          </a:xfrm>
          <a:prstGeom prst="rect">
            <a:avLst/>
          </a:prstGeom>
          <a:solidFill>
            <a:srgbClr val="8FAADC">
              <a:alpha val="40000"/>
            </a:srgbClr>
          </a:solidFill>
          <a:ln w="3175"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4190998" y="8158691"/>
            <a:ext cx="3371852" cy="276999"/>
          </a:xfrm>
          <a:prstGeom prst="rect">
            <a:avLst/>
          </a:prstGeom>
          <a:solidFill>
            <a:srgbClr val="8FAADC">
              <a:alpha val="40000"/>
            </a:srgbClr>
          </a:solidFill>
          <a:ln w="3175"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PERSONALI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6148830" y="2916357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6148830" y="3237495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6148830" y="3236063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6148830" y="3557201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6148830" y="3555769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6148830" y="3876907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6148830" y="3875475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6148830" y="4196612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6148830" y="4195180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6148829" y="5168441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6148829" y="5167009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6148829" y="5472717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6148829" y="5471285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6148829" y="5776993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6148829" y="5775561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6148829" y="6081268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6148829" y="6079836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6148833" y="6989983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6148828" y="6988551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6148833" y="7320545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6148828" y="7319113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6148829" y="7651106"/>
            <a:ext cx="855064" cy="91985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6148828" y="7649674"/>
            <a:ext cx="1072413" cy="91985"/>
          </a:xfrm>
          <a:prstGeom prst="rect">
            <a:avLst/>
          </a:prstGeom>
          <a:noFill/>
          <a:ln w="3175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" y="2181088"/>
            <a:ext cx="418576" cy="2929347"/>
          </a:xfrm>
          <a:prstGeom prst="rect">
            <a:avLst/>
          </a:prstGeom>
          <a:solidFill>
            <a:srgbClr val="8FAADC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wordArtVert" wrap="square" rtlCol="0" anchor="ctr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ESPERIENZA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2" y="5464042"/>
            <a:ext cx="418576" cy="2414859"/>
          </a:xfrm>
          <a:prstGeom prst="rect">
            <a:avLst/>
          </a:prstGeom>
          <a:solidFill>
            <a:srgbClr val="8FAADC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wordArtVert" wrap="square" rtlCol="0" anchor="ctr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16735" y="2009638"/>
            <a:ext cx="386133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-7216" y="8247439"/>
            <a:ext cx="418576" cy="1596645"/>
          </a:xfrm>
          <a:prstGeom prst="rect">
            <a:avLst/>
          </a:prstGeom>
          <a:solidFill>
            <a:srgbClr val="8FAADC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wordArtVert" wrap="square" rtlCol="0" anchor="ctr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PASSA.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-16640" y="728406"/>
            <a:ext cx="418576" cy="1094367"/>
          </a:xfrm>
          <a:prstGeom prst="rect">
            <a:avLst/>
          </a:prstGeom>
          <a:solidFill>
            <a:srgbClr val="8FAADC"/>
          </a:solidFill>
        </p:spPr>
        <p:txBody>
          <a:bodyPr vert="wordArtVert" wrap="square" rtlCol="0" anchor="ctr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OBI.</a:t>
            </a:r>
          </a:p>
        </p:txBody>
      </p:sp>
      <p:sp>
        <p:nvSpPr>
          <p:cNvPr id="68" name="TextBox 192"/>
          <p:cNvSpPr txBox="1"/>
          <p:nvPr/>
        </p:nvSpPr>
        <p:spPr>
          <a:xfrm>
            <a:off x="565759" y="3017129"/>
            <a:ext cx="3307988" cy="646331"/>
          </a:xfrm>
          <a:prstGeom prst="rect">
            <a:avLst/>
          </a:prstGeom>
          <a:solidFill>
            <a:srgbClr val="8FAADC">
              <a:alpha val="30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|2000 – 2003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Amet.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192"/>
          <p:cNvSpPr txBox="1"/>
          <p:nvPr/>
        </p:nvSpPr>
        <p:spPr>
          <a:xfrm>
            <a:off x="565759" y="3813309"/>
            <a:ext cx="3307988" cy="646331"/>
          </a:xfrm>
          <a:prstGeom prst="rect">
            <a:avLst/>
          </a:prstGeom>
          <a:solidFill>
            <a:srgbClr val="8FAADC">
              <a:alpha val="30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|2000 – 2003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Amet.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192"/>
          <p:cNvSpPr txBox="1"/>
          <p:nvPr/>
        </p:nvSpPr>
        <p:spPr>
          <a:xfrm>
            <a:off x="536612" y="4606407"/>
            <a:ext cx="3307988" cy="646331"/>
          </a:xfrm>
          <a:prstGeom prst="rect">
            <a:avLst/>
          </a:prstGeom>
          <a:solidFill>
            <a:srgbClr val="8FAADC">
              <a:alpha val="30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|2000 – 2003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Amet.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196"/>
          <p:cNvSpPr txBox="1"/>
          <p:nvPr/>
        </p:nvSpPr>
        <p:spPr>
          <a:xfrm>
            <a:off x="538852" y="6086404"/>
            <a:ext cx="3315235" cy="507831"/>
          </a:xfrm>
          <a:prstGeom prst="rect">
            <a:avLst/>
          </a:prstGeom>
          <a:solidFill>
            <a:srgbClr val="8FAADC">
              <a:alpha val="30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l 2000 – 2003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75" name="TextBox 196"/>
          <p:cNvSpPr txBox="1"/>
          <p:nvPr/>
        </p:nvSpPr>
        <p:spPr>
          <a:xfrm>
            <a:off x="553347" y="6704931"/>
            <a:ext cx="3315235" cy="507831"/>
          </a:xfrm>
          <a:prstGeom prst="rect">
            <a:avLst/>
          </a:prstGeom>
          <a:solidFill>
            <a:srgbClr val="8FAADC">
              <a:alpha val="30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l 2000 – 2003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76" name="TextBox 196"/>
          <p:cNvSpPr txBox="1"/>
          <p:nvPr/>
        </p:nvSpPr>
        <p:spPr>
          <a:xfrm>
            <a:off x="524685" y="7325166"/>
            <a:ext cx="3315235" cy="507831"/>
          </a:xfrm>
          <a:prstGeom prst="rect">
            <a:avLst/>
          </a:prstGeom>
          <a:solidFill>
            <a:srgbClr val="8FAADC">
              <a:alpha val="30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l 2000 – 2003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9132" y="67995"/>
            <a:ext cx="3404626" cy="2272427"/>
          </a:xfrm>
          <a:prstGeom prst="snip2Diag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435</Words>
  <Application>Microsoft Macintosh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162</cp:revision>
  <dcterms:created xsi:type="dcterms:W3CDTF">2015-04-27T10:39:12Z</dcterms:created>
  <dcterms:modified xsi:type="dcterms:W3CDTF">2020-10-30T23:00:47Z</dcterms:modified>
</cp:coreProperties>
</file>