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BE1"/>
    <a:srgbClr val="DEEBF7"/>
    <a:srgbClr val="FDD9F4"/>
    <a:srgbClr val="404040"/>
    <a:srgbClr val="62F0E9"/>
    <a:srgbClr val="F8CBAD"/>
    <a:srgbClr val="2419FF"/>
    <a:srgbClr val="27E7F1"/>
    <a:srgbClr val="818181"/>
    <a:srgbClr val="2A2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35621B-7DA5-244E-AE30-D2BAF6A3A3B0}" v="28" dt="2020-10-30T22:51:56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088" autoAdjust="0"/>
    <p:restoredTop sz="96327"/>
  </p:normalViewPr>
  <p:slideViewPr>
    <p:cSldViewPr snapToGrid="0">
      <p:cViewPr>
        <p:scale>
          <a:sx n="135" d="100"/>
          <a:sy n="135" d="100"/>
        </p:scale>
        <p:origin x="1848" y="-2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8035621B-7DA5-244E-AE30-D2BAF6A3A3B0}"/>
    <pc:docChg chg="undo custSel modSld">
      <pc:chgData name="Axel Maille" userId="065ad68c099279a8" providerId="LiveId" clId="{8035621B-7DA5-244E-AE30-D2BAF6A3A3B0}" dt="2020-10-30T22:52:25.044" v="144" actId="20577"/>
      <pc:docMkLst>
        <pc:docMk/>
      </pc:docMkLst>
      <pc:sldChg chg="modSp mod">
        <pc:chgData name="Axel Maille" userId="065ad68c099279a8" providerId="LiveId" clId="{8035621B-7DA5-244E-AE30-D2BAF6A3A3B0}" dt="2020-10-30T22:52:25.044" v="144" actId="20577"/>
        <pc:sldMkLst>
          <pc:docMk/>
          <pc:sldMk cId="3985441762" sldId="256"/>
        </pc:sldMkLst>
        <pc:spChg chg="mod">
          <ac:chgData name="Axel Maille" userId="065ad68c099279a8" providerId="LiveId" clId="{8035621B-7DA5-244E-AE30-D2BAF6A3A3B0}" dt="2020-10-30T22:48:23.303" v="11"/>
          <ac:spMkLst>
            <pc:docMk/>
            <pc:sldMk cId="3985441762" sldId="256"/>
            <ac:spMk id="7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52:25.044" v="144" actId="20577"/>
          <ac:spMkLst>
            <pc:docMk/>
            <pc:sldMk cId="3985441762" sldId="256"/>
            <ac:spMk id="8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51:48.603" v="84" actId="20577"/>
          <ac:spMkLst>
            <pc:docMk/>
            <pc:sldMk cId="3985441762" sldId="256"/>
            <ac:spMk id="9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49:39.643" v="35" actId="1076"/>
          <ac:spMkLst>
            <pc:docMk/>
            <pc:sldMk cId="3985441762" sldId="256"/>
            <ac:spMk id="11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51:22.046" v="68"/>
          <ac:spMkLst>
            <pc:docMk/>
            <pc:sldMk cId="3985441762" sldId="256"/>
            <ac:spMk id="111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51:00.096" v="60"/>
          <ac:spMkLst>
            <pc:docMk/>
            <pc:sldMk cId="3985441762" sldId="256"/>
            <ac:spMk id="154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50:54.623" v="59"/>
          <ac:spMkLst>
            <pc:docMk/>
            <pc:sldMk cId="3985441762" sldId="256"/>
            <ac:spMk id="156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50:28.787" v="55" actId="1076"/>
          <ac:spMkLst>
            <pc:docMk/>
            <pc:sldMk cId="3985441762" sldId="256"/>
            <ac:spMk id="158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51:41.847" v="72"/>
          <ac:spMkLst>
            <pc:docMk/>
            <pc:sldMk cId="3985441762" sldId="256"/>
            <ac:spMk id="162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49:42.391" v="39" actId="14100"/>
          <ac:spMkLst>
            <pc:docMk/>
            <pc:sldMk cId="3985441762" sldId="256"/>
            <ac:spMk id="193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50:16.882" v="53"/>
          <ac:spMkLst>
            <pc:docMk/>
            <pc:sldMk cId="3985441762" sldId="256"/>
            <ac:spMk id="197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50:39.890" v="57" actId="108"/>
          <ac:spMkLst>
            <pc:docMk/>
            <pc:sldMk cId="3985441762" sldId="256"/>
            <ac:spMk id="201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48:40.414" v="14" actId="121"/>
          <ac:spMkLst>
            <pc:docMk/>
            <pc:sldMk cId="3985441762" sldId="256"/>
            <ac:spMk id="203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50:46.978" v="58"/>
          <ac:spMkLst>
            <pc:docMk/>
            <pc:sldMk cId="3985441762" sldId="256"/>
            <ac:spMk id="218" creationId="{00000000-0000-0000-0000-000000000000}"/>
          </ac:spMkLst>
        </pc:spChg>
        <pc:spChg chg="mod">
          <ac:chgData name="Axel Maille" userId="065ad68c099279a8" providerId="LiveId" clId="{8035621B-7DA5-244E-AE30-D2BAF6A3A3B0}" dt="2020-10-30T22:51:27.781" v="69"/>
          <ac:spMkLst>
            <pc:docMk/>
            <pc:sldMk cId="3985441762" sldId="256"/>
            <ac:spMk id="22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Rounded Rectangle 226"/>
          <p:cNvSpPr/>
          <p:nvPr/>
        </p:nvSpPr>
        <p:spPr>
          <a:xfrm>
            <a:off x="361467" y="7305633"/>
            <a:ext cx="3231400" cy="1440473"/>
          </a:xfrm>
          <a:prstGeom prst="roundRect">
            <a:avLst>
              <a:gd name="adj" fmla="val 860"/>
            </a:avLst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ounded Rectangle 227"/>
          <p:cNvSpPr/>
          <p:nvPr/>
        </p:nvSpPr>
        <p:spPr>
          <a:xfrm>
            <a:off x="4232585" y="7124544"/>
            <a:ext cx="2986266" cy="2903276"/>
          </a:xfrm>
          <a:prstGeom prst="roundRect">
            <a:avLst>
              <a:gd name="adj" fmla="val 860"/>
            </a:avLst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ounded Rectangle 228"/>
          <p:cNvSpPr/>
          <p:nvPr/>
        </p:nvSpPr>
        <p:spPr>
          <a:xfrm>
            <a:off x="4232585" y="2936646"/>
            <a:ext cx="2986266" cy="3907032"/>
          </a:xfrm>
          <a:prstGeom prst="roundRect">
            <a:avLst>
              <a:gd name="adj" fmla="val 860"/>
            </a:avLst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ounded Rectangle 229"/>
          <p:cNvSpPr/>
          <p:nvPr/>
        </p:nvSpPr>
        <p:spPr>
          <a:xfrm>
            <a:off x="359527" y="2936867"/>
            <a:ext cx="3233340" cy="2963868"/>
          </a:xfrm>
          <a:prstGeom prst="roundRect">
            <a:avLst>
              <a:gd name="adj" fmla="val 860"/>
            </a:avLst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" y="9239713"/>
            <a:ext cx="7562850" cy="987130"/>
          </a:xfrm>
          <a:prstGeom prst="rect">
            <a:avLst/>
          </a:prstGeom>
          <a:solidFill>
            <a:srgbClr val="FFFBE1">
              <a:alpha val="50000"/>
            </a:srgbClr>
          </a:solidFill>
          <a:ln w="3175"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Indirizzo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:          12 Lorem Ipsum  0000 Roma</a:t>
            </a: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		:          000 111 22 333</a:t>
            </a: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		:         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mail@mail.com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	:         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www.twitter.com</a:t>
            </a: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/#me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-16042" y="-16042"/>
            <a:ext cx="7587916" cy="2759242"/>
          </a:xfrm>
          <a:custGeom>
            <a:avLst/>
            <a:gdLst>
              <a:gd name="connsiteX0" fmla="*/ 0 w 7587916"/>
              <a:gd name="connsiteY0" fmla="*/ 0 h 2759242"/>
              <a:gd name="connsiteX1" fmla="*/ 7587916 w 7587916"/>
              <a:gd name="connsiteY1" fmla="*/ 0 h 2759242"/>
              <a:gd name="connsiteX2" fmla="*/ 7587916 w 7587916"/>
              <a:gd name="connsiteY2" fmla="*/ 2759242 h 2759242"/>
              <a:gd name="connsiteX3" fmla="*/ 0 w 7587916"/>
              <a:gd name="connsiteY3" fmla="*/ 0 h 2759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87916" h="2759242">
                <a:moveTo>
                  <a:pt x="0" y="0"/>
                </a:moveTo>
                <a:lnTo>
                  <a:pt x="7587916" y="0"/>
                </a:lnTo>
                <a:lnTo>
                  <a:pt x="7587916" y="2759242"/>
                </a:lnTo>
                <a:lnTo>
                  <a:pt x="0" y="0"/>
                </a:lnTo>
                <a:close/>
              </a:path>
            </a:pathLst>
          </a:custGeom>
          <a:solidFill>
            <a:srgbClr val="DEEBF7">
              <a:alpha val="50000"/>
            </a:srgbClr>
          </a:solidFill>
          <a:ln>
            <a:noFill/>
          </a:ln>
          <a:effectLst>
            <a:outerShdw blurRad="254000" dist="38100" dir="8100000" sx="97000" sy="97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Freeform 203"/>
          <p:cNvSpPr/>
          <p:nvPr/>
        </p:nvSpPr>
        <p:spPr>
          <a:xfrm rot="10800000" flipV="1">
            <a:off x="-9023" y="4545716"/>
            <a:ext cx="7571874" cy="6140164"/>
          </a:xfrm>
          <a:custGeom>
            <a:avLst/>
            <a:gdLst>
              <a:gd name="connsiteX0" fmla="*/ 0 w 7571874"/>
              <a:gd name="connsiteY0" fmla="*/ 7603958 h 7603958"/>
              <a:gd name="connsiteX1" fmla="*/ 0 w 7571874"/>
              <a:gd name="connsiteY1" fmla="*/ 3513221 h 7603958"/>
              <a:gd name="connsiteX2" fmla="*/ 7571874 w 7571874"/>
              <a:gd name="connsiteY2" fmla="*/ 0 h 7603958"/>
              <a:gd name="connsiteX3" fmla="*/ 7571874 w 7571874"/>
              <a:gd name="connsiteY3" fmla="*/ 4090737 h 7603958"/>
              <a:gd name="connsiteX4" fmla="*/ 0 w 7571874"/>
              <a:gd name="connsiteY4" fmla="*/ 7603958 h 7603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71874" h="7603958">
                <a:moveTo>
                  <a:pt x="0" y="7603958"/>
                </a:moveTo>
                <a:lnTo>
                  <a:pt x="0" y="3513221"/>
                </a:lnTo>
                <a:lnTo>
                  <a:pt x="7571874" y="0"/>
                </a:lnTo>
                <a:lnTo>
                  <a:pt x="7571874" y="4090737"/>
                </a:lnTo>
                <a:lnTo>
                  <a:pt x="0" y="7603958"/>
                </a:lnTo>
                <a:close/>
              </a:path>
            </a:pathLst>
          </a:custGeom>
          <a:solidFill>
            <a:srgbClr val="DEEBF7">
              <a:alpha val="50000"/>
            </a:srgbClr>
          </a:solidFill>
          <a:ln>
            <a:noFill/>
          </a:ln>
          <a:effectLst>
            <a:outerShdw blurRad="127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0" y="0"/>
            <a:ext cx="7571874" cy="7637626"/>
          </a:xfrm>
          <a:custGeom>
            <a:avLst/>
            <a:gdLst>
              <a:gd name="connsiteX0" fmla="*/ 0 w 7571874"/>
              <a:gd name="connsiteY0" fmla="*/ 7603958 h 7603958"/>
              <a:gd name="connsiteX1" fmla="*/ 0 w 7571874"/>
              <a:gd name="connsiteY1" fmla="*/ 3513221 h 7603958"/>
              <a:gd name="connsiteX2" fmla="*/ 7571874 w 7571874"/>
              <a:gd name="connsiteY2" fmla="*/ 0 h 7603958"/>
              <a:gd name="connsiteX3" fmla="*/ 7571874 w 7571874"/>
              <a:gd name="connsiteY3" fmla="*/ 4090737 h 7603958"/>
              <a:gd name="connsiteX4" fmla="*/ 0 w 7571874"/>
              <a:gd name="connsiteY4" fmla="*/ 7603958 h 7603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71874" h="7603958">
                <a:moveTo>
                  <a:pt x="0" y="7603958"/>
                </a:moveTo>
                <a:lnTo>
                  <a:pt x="0" y="3513221"/>
                </a:lnTo>
                <a:lnTo>
                  <a:pt x="7571874" y="0"/>
                </a:lnTo>
                <a:lnTo>
                  <a:pt x="7571874" y="4090737"/>
                </a:lnTo>
                <a:lnTo>
                  <a:pt x="0" y="7603958"/>
                </a:lnTo>
                <a:close/>
              </a:path>
            </a:pathLst>
          </a:custGeom>
          <a:solidFill>
            <a:srgbClr val="FFFBE1">
              <a:alpha val="50000"/>
            </a:srgbClr>
          </a:solidFill>
          <a:ln>
            <a:noFill/>
          </a:ln>
          <a:effectLst>
            <a:outerShdw blurRad="127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ounded Rectangle 224"/>
          <p:cNvSpPr/>
          <p:nvPr/>
        </p:nvSpPr>
        <p:spPr>
          <a:xfrm>
            <a:off x="357620" y="7311755"/>
            <a:ext cx="3231400" cy="1440473"/>
          </a:xfrm>
          <a:prstGeom prst="roundRect">
            <a:avLst>
              <a:gd name="adj" fmla="val 860"/>
            </a:avLst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ounded Rectangle 223"/>
          <p:cNvSpPr/>
          <p:nvPr/>
        </p:nvSpPr>
        <p:spPr>
          <a:xfrm>
            <a:off x="4228738" y="7130666"/>
            <a:ext cx="2986266" cy="3124710"/>
          </a:xfrm>
          <a:prstGeom prst="roundRect">
            <a:avLst>
              <a:gd name="adj" fmla="val 860"/>
            </a:avLst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ounded Rectangle 62"/>
          <p:cNvSpPr/>
          <p:nvPr/>
        </p:nvSpPr>
        <p:spPr>
          <a:xfrm>
            <a:off x="352545" y="179522"/>
            <a:ext cx="1751531" cy="1761289"/>
          </a:xfrm>
          <a:prstGeom prst="roundRect">
            <a:avLst>
              <a:gd name="adj" fmla="val 860"/>
            </a:avLst>
          </a:prstGeom>
          <a:solidFill>
            <a:schemeClr val="bg1">
              <a:alpha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4228738" y="2942768"/>
            <a:ext cx="2986266" cy="3907032"/>
          </a:xfrm>
          <a:prstGeom prst="roundRect">
            <a:avLst>
              <a:gd name="adj" fmla="val 860"/>
            </a:avLst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55680" y="2942988"/>
            <a:ext cx="3233340" cy="3365217"/>
          </a:xfrm>
          <a:prstGeom prst="roundRect">
            <a:avLst>
              <a:gd name="adj" fmla="val 860"/>
            </a:avLst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93366" y="536960"/>
            <a:ext cx="4881704" cy="846386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ALCIDE BARDI</a:t>
            </a:r>
          </a:p>
          <a:p>
            <a:pPr algn="r"/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24031" y="7510580"/>
            <a:ext cx="3165359" cy="124649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PHP HTML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 / Excel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62697" y="7685188"/>
            <a:ext cx="3165359" cy="9871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Curioso</a:t>
            </a: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Progredire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Dinamico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224031" y="9233872"/>
            <a:ext cx="3165359" cy="7848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Francese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Inglese</a:t>
            </a: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Italiano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362699" y="1837305"/>
            <a:ext cx="68374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OBIETTIVO</a:t>
            </a:r>
            <a:endParaRPr lang="en-US" sz="3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it-I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62699" y="2997071"/>
            <a:ext cx="33753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ESPERIENZA PROFESIONALI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220260" y="2998282"/>
            <a:ext cx="2979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 E FORMAZIONE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63418" y="6446835"/>
            <a:ext cx="3452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PASSATEMPO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54401" y="3324038"/>
            <a:ext cx="337535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fr-FR" sz="900" dirty="0">
                <a:solidFill>
                  <a:srgbClr val="7F7F7F"/>
                </a:solidFill>
                <a:latin typeface="Arial"/>
                <a:cs typeface="Arial"/>
              </a:rPr>
            </a:b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fr-FR" sz="900" dirty="0">
                <a:solidFill>
                  <a:srgbClr val="7F7F7F"/>
                </a:solidFill>
                <a:latin typeface="Arial"/>
                <a:cs typeface="Arial"/>
              </a:rPr>
            </a:b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fr-FR" sz="900" dirty="0">
                <a:solidFill>
                  <a:srgbClr val="7F7F7F"/>
                </a:solidFill>
                <a:latin typeface="Arial"/>
                <a:cs typeface="Arial"/>
              </a:rPr>
            </a:b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fr-FR" sz="900" dirty="0">
                <a:solidFill>
                  <a:srgbClr val="7F7F7F"/>
                </a:solidFill>
                <a:latin typeface="Arial"/>
                <a:cs typeface="Arial"/>
              </a:rPr>
            </a:b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fr-FR" sz="900" dirty="0">
                <a:solidFill>
                  <a:srgbClr val="7F7F7F"/>
                </a:solidFill>
                <a:latin typeface="Arial"/>
                <a:cs typeface="Arial"/>
              </a:rPr>
            </a:b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4224035" y="3300690"/>
            <a:ext cx="29761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457200">
              <a:defRPr/>
            </a:pPr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 | 2000 – 2003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52545" y="6721161"/>
            <a:ext cx="3452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4224034" y="7188746"/>
            <a:ext cx="3165356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COMPTENCES PRO.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362698" y="7384947"/>
            <a:ext cx="3165358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PERSONALITA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4228738" y="8908922"/>
            <a:ext cx="3160652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LANGUES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362697" y="8935784"/>
            <a:ext cx="2711453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PERSONALI</a:t>
            </a:r>
          </a:p>
        </p:txBody>
      </p:sp>
      <p:sp>
        <p:nvSpPr>
          <p:cNvPr id="5" name="Oval 4"/>
          <p:cNvSpPr/>
          <p:nvPr/>
        </p:nvSpPr>
        <p:spPr>
          <a:xfrm>
            <a:off x="5929597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038980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148363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257746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367129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6476512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585895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695278" y="763756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6804661" y="763756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914045" y="763756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936882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6046265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6155648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6265031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6374414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6483797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6593180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6702563" y="7859717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811946" y="785971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6921330" y="785971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5936882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6046265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55648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265031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6374414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6483797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6593180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6702563" y="809208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6811946" y="8092089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6921330" y="8092089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936882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6046265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6155648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6265031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374414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6483797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6593180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6702563" y="832297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6811946" y="8322970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6921330" y="8322970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5929597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038980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6148363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6257746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6367129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6476512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6585895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6695278" y="8564146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6804661" y="856414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6914045" y="856414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1987167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096550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205933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315316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424699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534082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643465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752848" y="781466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862231" y="7814668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971615" y="7814668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1994452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2103835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213218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322601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431984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541367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650750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2760133" y="803681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2869516" y="8036818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2978900" y="8036818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1994452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2103835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2213218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2322601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2431984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2541367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2650750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760133" y="8269190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69516" y="8269190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78900" y="8269190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994452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103835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2213218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2322601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2431984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2541367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2650750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2760133" y="8500071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2869516" y="850007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2978900" y="850007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5936882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6046265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6155648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6265031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6374414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6483797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6593180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6702563" y="9342898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6811946" y="9342898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6921330" y="9342898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5936882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6046265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6155648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6265031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6374414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6483797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6593180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6702563" y="9573779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6811946" y="9573779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6921330" y="9573779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5929597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6038980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6148363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6257746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6367129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6476512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6585895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6695278" y="9814955"/>
            <a:ext cx="95250" cy="95250"/>
          </a:xfrm>
          <a:prstGeom prst="ellipse">
            <a:avLst/>
          </a:prstGeom>
          <a:solidFill>
            <a:srgbClr val="40404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6804661" y="9814955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6914045" y="9814955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064" y="7385490"/>
            <a:ext cx="281495" cy="28149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49" y="7181964"/>
            <a:ext cx="281495" cy="28149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064" y="2997071"/>
            <a:ext cx="281495" cy="28149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190" y="2997071"/>
            <a:ext cx="281495" cy="28149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49" y="8920561"/>
            <a:ext cx="281495" cy="281495"/>
          </a:xfrm>
          <a:prstGeom prst="rect">
            <a:avLst/>
          </a:prstGeom>
        </p:spPr>
      </p:pic>
      <p:pic>
        <p:nvPicPr>
          <p:cNvPr id="157" name="Image 156"/>
          <p:cNvPicPr>
            <a:picLocks noChangeAspect="1"/>
          </p:cNvPicPr>
          <p:nvPr/>
        </p:nvPicPr>
        <p:blipFill rotWithShape="1">
          <a:blip r:embed="rId7"/>
          <a:srcRect l="36463"/>
          <a:stretch/>
        </p:blipFill>
        <p:spPr>
          <a:xfrm>
            <a:off x="471183" y="325500"/>
            <a:ext cx="1434403" cy="1466213"/>
          </a:xfrm>
          <a:prstGeom prst="ellipse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</TotalTime>
  <Words>426</Words>
  <Application>Microsoft Macintosh PowerPoint</Application>
  <PresentationFormat>Personnalisé</PresentationFormat>
  <Paragraphs>56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159</cp:revision>
  <dcterms:created xsi:type="dcterms:W3CDTF">2015-04-27T10:39:12Z</dcterms:created>
  <dcterms:modified xsi:type="dcterms:W3CDTF">2020-10-30T22:52:25Z</dcterms:modified>
</cp:coreProperties>
</file>