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1"/>
    <a:srgbClr val="DEEBF7"/>
    <a:srgbClr val="FDD9F4"/>
    <a:srgbClr val="404040"/>
    <a:srgbClr val="62F0E9"/>
    <a:srgbClr val="F8CBAD"/>
    <a:srgbClr val="2419FF"/>
    <a:srgbClr val="27E7F1"/>
    <a:srgbClr val="818181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35621B-7DA5-244E-AE30-D2BAF6A3A3B0}" v="28" dt="2020-10-30T22:51:56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35" d="100"/>
          <a:sy n="135" d="100"/>
        </p:scale>
        <p:origin x="1848" y="-2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035621B-7DA5-244E-AE30-D2BAF6A3A3B0}"/>
    <pc:docChg chg="undo custSel modSld">
      <pc:chgData name="Axel Maille" userId="065ad68c099279a8" providerId="LiveId" clId="{8035621B-7DA5-244E-AE30-D2BAF6A3A3B0}" dt="2020-10-30T22:52:25.044" v="144" actId="20577"/>
      <pc:docMkLst>
        <pc:docMk/>
      </pc:docMkLst>
      <pc:sldChg chg="modSp mod">
        <pc:chgData name="Axel Maille" userId="065ad68c099279a8" providerId="LiveId" clId="{8035621B-7DA5-244E-AE30-D2BAF6A3A3B0}" dt="2020-10-30T22:52:25.044" v="144" actId="20577"/>
        <pc:sldMkLst>
          <pc:docMk/>
          <pc:sldMk cId="3985441762" sldId="256"/>
        </pc:sldMkLst>
        <pc:spChg chg="mod">
          <ac:chgData name="Axel Maille" userId="065ad68c099279a8" providerId="LiveId" clId="{8035621B-7DA5-244E-AE30-D2BAF6A3A3B0}" dt="2020-10-30T22:48:23.303" v="11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2:25.044" v="144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1:48.603" v="84" actId="20577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49:39.643" v="35" actId="1076"/>
          <ac:spMkLst>
            <pc:docMk/>
            <pc:sldMk cId="3985441762" sldId="256"/>
            <ac:spMk id="11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1:22.046" v="68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1:00.096" v="60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0:54.623" v="59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0:28.787" v="55" actId="1076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1:41.847" v="72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49:42.391" v="39" actId="14100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0:16.882" v="53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0:39.890" v="57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48:40.414" v="14" actId="121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0:46.978" v="58"/>
          <ac:spMkLst>
            <pc:docMk/>
            <pc:sldMk cId="3985441762" sldId="256"/>
            <ac:spMk id="218" creationId="{00000000-0000-0000-0000-000000000000}"/>
          </ac:spMkLst>
        </pc:spChg>
        <pc:spChg chg="mod">
          <ac:chgData name="Axel Maille" userId="065ad68c099279a8" providerId="LiveId" clId="{8035621B-7DA5-244E-AE30-D2BAF6A3A3B0}" dt="2020-10-30T22:51:27.781" v="69"/>
          <ac:spMkLst>
            <pc:docMk/>
            <pc:sldMk cId="3985441762" sldId="256"/>
            <ac:spMk id="2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ounded Rectangle 226"/>
          <p:cNvSpPr/>
          <p:nvPr/>
        </p:nvSpPr>
        <p:spPr>
          <a:xfrm>
            <a:off x="361467" y="7305633"/>
            <a:ext cx="3231400" cy="1440473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ounded Rectangle 227"/>
          <p:cNvSpPr/>
          <p:nvPr/>
        </p:nvSpPr>
        <p:spPr>
          <a:xfrm>
            <a:off x="4232585" y="7124544"/>
            <a:ext cx="2986266" cy="2903276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ounded Rectangle 228"/>
          <p:cNvSpPr/>
          <p:nvPr/>
        </p:nvSpPr>
        <p:spPr>
          <a:xfrm>
            <a:off x="4232585" y="2936646"/>
            <a:ext cx="2986266" cy="3907032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ounded Rectangle 229"/>
          <p:cNvSpPr/>
          <p:nvPr/>
        </p:nvSpPr>
        <p:spPr>
          <a:xfrm>
            <a:off x="359527" y="2936867"/>
            <a:ext cx="3233340" cy="2963868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" y="9239713"/>
            <a:ext cx="7562850" cy="987130"/>
          </a:xfrm>
          <a:prstGeom prst="rect">
            <a:avLst/>
          </a:prstGeom>
          <a:solidFill>
            <a:srgbClr val="FFFBE1">
              <a:alpha val="50000"/>
            </a:srgbClr>
          </a:solidFill>
          <a:ln w="3175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:          12 Lorem Ipsum  0000 Roma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		:          000 111 22 333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	:         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:         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www.twitter.com</a:t>
            </a: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/#me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-16042" y="-16042"/>
            <a:ext cx="7587916" cy="2759242"/>
          </a:xfrm>
          <a:custGeom>
            <a:avLst/>
            <a:gdLst>
              <a:gd name="connsiteX0" fmla="*/ 0 w 7587916"/>
              <a:gd name="connsiteY0" fmla="*/ 0 h 2759242"/>
              <a:gd name="connsiteX1" fmla="*/ 7587916 w 7587916"/>
              <a:gd name="connsiteY1" fmla="*/ 0 h 2759242"/>
              <a:gd name="connsiteX2" fmla="*/ 7587916 w 7587916"/>
              <a:gd name="connsiteY2" fmla="*/ 2759242 h 2759242"/>
              <a:gd name="connsiteX3" fmla="*/ 0 w 7587916"/>
              <a:gd name="connsiteY3" fmla="*/ 0 h 275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7916" h="2759242">
                <a:moveTo>
                  <a:pt x="0" y="0"/>
                </a:moveTo>
                <a:lnTo>
                  <a:pt x="7587916" y="0"/>
                </a:lnTo>
                <a:lnTo>
                  <a:pt x="7587916" y="2759242"/>
                </a:lnTo>
                <a:lnTo>
                  <a:pt x="0" y="0"/>
                </a:lnTo>
                <a:close/>
              </a:path>
            </a:pathLst>
          </a:custGeom>
          <a:solidFill>
            <a:srgbClr val="DEEBF7">
              <a:alpha val="50000"/>
            </a:srgbClr>
          </a:solidFill>
          <a:ln>
            <a:noFill/>
          </a:ln>
          <a:effectLst>
            <a:outerShdw blurRad="254000" dist="38100" dir="8100000" sx="97000" sy="97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 rot="10800000" flipV="1">
            <a:off x="-9023" y="4545716"/>
            <a:ext cx="7571874" cy="6140164"/>
          </a:xfrm>
          <a:custGeom>
            <a:avLst/>
            <a:gdLst>
              <a:gd name="connsiteX0" fmla="*/ 0 w 7571874"/>
              <a:gd name="connsiteY0" fmla="*/ 7603958 h 7603958"/>
              <a:gd name="connsiteX1" fmla="*/ 0 w 7571874"/>
              <a:gd name="connsiteY1" fmla="*/ 3513221 h 7603958"/>
              <a:gd name="connsiteX2" fmla="*/ 7571874 w 7571874"/>
              <a:gd name="connsiteY2" fmla="*/ 0 h 7603958"/>
              <a:gd name="connsiteX3" fmla="*/ 7571874 w 7571874"/>
              <a:gd name="connsiteY3" fmla="*/ 4090737 h 7603958"/>
              <a:gd name="connsiteX4" fmla="*/ 0 w 7571874"/>
              <a:gd name="connsiteY4" fmla="*/ 7603958 h 76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1874" h="7603958">
                <a:moveTo>
                  <a:pt x="0" y="7603958"/>
                </a:moveTo>
                <a:lnTo>
                  <a:pt x="0" y="3513221"/>
                </a:lnTo>
                <a:lnTo>
                  <a:pt x="7571874" y="0"/>
                </a:lnTo>
                <a:lnTo>
                  <a:pt x="7571874" y="4090737"/>
                </a:lnTo>
                <a:lnTo>
                  <a:pt x="0" y="7603958"/>
                </a:lnTo>
                <a:close/>
              </a:path>
            </a:pathLst>
          </a:custGeom>
          <a:solidFill>
            <a:srgbClr val="DEEBF7">
              <a:alpha val="50000"/>
            </a:srgbClr>
          </a:solidFill>
          <a:ln>
            <a:noFill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0" y="0"/>
            <a:ext cx="7571874" cy="7637626"/>
          </a:xfrm>
          <a:custGeom>
            <a:avLst/>
            <a:gdLst>
              <a:gd name="connsiteX0" fmla="*/ 0 w 7571874"/>
              <a:gd name="connsiteY0" fmla="*/ 7603958 h 7603958"/>
              <a:gd name="connsiteX1" fmla="*/ 0 w 7571874"/>
              <a:gd name="connsiteY1" fmla="*/ 3513221 h 7603958"/>
              <a:gd name="connsiteX2" fmla="*/ 7571874 w 7571874"/>
              <a:gd name="connsiteY2" fmla="*/ 0 h 7603958"/>
              <a:gd name="connsiteX3" fmla="*/ 7571874 w 7571874"/>
              <a:gd name="connsiteY3" fmla="*/ 4090737 h 7603958"/>
              <a:gd name="connsiteX4" fmla="*/ 0 w 7571874"/>
              <a:gd name="connsiteY4" fmla="*/ 7603958 h 76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1874" h="7603958">
                <a:moveTo>
                  <a:pt x="0" y="7603958"/>
                </a:moveTo>
                <a:lnTo>
                  <a:pt x="0" y="3513221"/>
                </a:lnTo>
                <a:lnTo>
                  <a:pt x="7571874" y="0"/>
                </a:lnTo>
                <a:lnTo>
                  <a:pt x="7571874" y="4090737"/>
                </a:lnTo>
                <a:lnTo>
                  <a:pt x="0" y="7603958"/>
                </a:lnTo>
                <a:close/>
              </a:path>
            </a:pathLst>
          </a:custGeom>
          <a:solidFill>
            <a:srgbClr val="FFFBE1">
              <a:alpha val="50000"/>
            </a:srgbClr>
          </a:solidFill>
          <a:ln>
            <a:noFill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ounded Rectangle 224"/>
          <p:cNvSpPr/>
          <p:nvPr/>
        </p:nvSpPr>
        <p:spPr>
          <a:xfrm>
            <a:off x="357620" y="7311755"/>
            <a:ext cx="3231400" cy="1440473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ounded Rectangle 223"/>
          <p:cNvSpPr/>
          <p:nvPr/>
        </p:nvSpPr>
        <p:spPr>
          <a:xfrm>
            <a:off x="4228738" y="7130666"/>
            <a:ext cx="2986266" cy="3124710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352545" y="179522"/>
            <a:ext cx="1751531" cy="1761289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228738" y="2942768"/>
            <a:ext cx="2986266" cy="3907032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55680" y="2942988"/>
            <a:ext cx="3233340" cy="3365217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93366" y="536960"/>
            <a:ext cx="4881704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ALCIDE BARDI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031" y="7510580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HTML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/ Excel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7685188"/>
            <a:ext cx="3165359" cy="9871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33872"/>
            <a:ext cx="3165359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62699" y="1837305"/>
            <a:ext cx="6837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2699" y="2997071"/>
            <a:ext cx="3375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20260" y="2998282"/>
            <a:ext cx="297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3418" y="6446835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54401" y="3324038"/>
            <a:ext cx="337535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900" dirty="0">
                <a:solidFill>
                  <a:srgbClr val="7F7F7F"/>
                </a:solidFill>
                <a:latin typeface="Arial"/>
                <a:cs typeface="Arial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900" dirty="0">
                <a:solidFill>
                  <a:srgbClr val="7F7F7F"/>
                </a:solidFill>
                <a:latin typeface="Arial"/>
                <a:cs typeface="Arial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900" dirty="0">
                <a:solidFill>
                  <a:srgbClr val="7F7F7F"/>
                </a:solidFill>
                <a:latin typeface="Arial"/>
                <a:cs typeface="Arial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900" dirty="0">
                <a:solidFill>
                  <a:srgbClr val="7F7F7F"/>
                </a:solidFill>
                <a:latin typeface="Arial"/>
                <a:cs typeface="Arial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900" dirty="0">
                <a:solidFill>
                  <a:srgbClr val="7F7F7F"/>
                </a:solidFill>
                <a:latin typeface="Arial"/>
                <a:cs typeface="Arial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224035" y="3300690"/>
            <a:ext cx="2976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52545" y="6721161"/>
            <a:ext cx="345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224034" y="7188746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COMPTENCES PRO.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62698" y="7384947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908922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8935784"/>
            <a:ext cx="271145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sp>
        <p:nvSpPr>
          <p:cNvPr id="5" name="Oval 4"/>
          <p:cNvSpPr/>
          <p:nvPr/>
        </p:nvSpPr>
        <p:spPr>
          <a:xfrm>
            <a:off x="5929597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38980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48363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257746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67129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76512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85895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95278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804661" y="76375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14045" y="76375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936882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46265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55648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031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74414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83797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93180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702563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811946" y="785971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21330" y="785971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36882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046265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55648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265031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374414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483797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593180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02563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11946" y="809208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921330" y="809208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936882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046265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55648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265031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374414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83797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593180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02563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811946" y="832297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921330" y="832297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929597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980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148363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57746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367129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476512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585895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95278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804661" y="85641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14045" y="85641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987167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096550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205933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15316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24699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534082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643465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752848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2231" y="781466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971615" y="781466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94452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103835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213218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322601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431984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541367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650750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760133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869516" y="803681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978900" y="803681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94452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03835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13218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322601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31984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41367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650750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760133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69516" y="826919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78900" y="826919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94452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03835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213218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22601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431984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541367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650750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760133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869516" y="850007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8900" y="850007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936882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046265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55648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65031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74414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483797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593180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02563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811946" y="934289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921330" y="934289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36882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046265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155648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65031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374414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483797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593180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702563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811946" y="957377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921330" y="957377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929597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038980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148363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257746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367129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476512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85895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695278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804661" y="9814955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914045" y="9814955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64" y="7385490"/>
            <a:ext cx="281495" cy="2814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49" y="7181964"/>
            <a:ext cx="281495" cy="2814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64" y="2997071"/>
            <a:ext cx="281495" cy="2814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90" y="2997071"/>
            <a:ext cx="281495" cy="2814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49" y="8920561"/>
            <a:ext cx="281495" cy="281495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7"/>
          <a:srcRect l="36463"/>
          <a:stretch/>
        </p:blipFill>
        <p:spPr>
          <a:xfrm>
            <a:off x="471183" y="325500"/>
            <a:ext cx="1434403" cy="1466213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426</Words>
  <Application>Microsoft Macintosh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159</cp:revision>
  <dcterms:created xsi:type="dcterms:W3CDTF">2015-04-27T10:39:12Z</dcterms:created>
  <dcterms:modified xsi:type="dcterms:W3CDTF">2020-10-30T22:52:25Z</dcterms:modified>
</cp:coreProperties>
</file>