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4FF9"/>
    <a:srgbClr val="7F38BA"/>
    <a:srgbClr val="0C0F22"/>
    <a:srgbClr val="F2E7DA"/>
    <a:srgbClr val="FDF1CF"/>
    <a:srgbClr val="F6F1D6"/>
    <a:srgbClr val="818181"/>
    <a:srgbClr val="2A2A28"/>
    <a:srgbClr val="262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4FE47-2910-4448-B9D0-2996F9CA89B4}" v="28" dt="2020-10-30T22:46:28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40" d="100"/>
          <a:sy n="140" d="100"/>
        </p:scale>
        <p:origin x="3072" y="-3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D84FE47-2910-4448-B9D0-2996F9CA89B4}"/>
    <pc:docChg chg="custSel modSld">
      <pc:chgData name="Axel Maille" userId="065ad68c099279a8" providerId="LiveId" clId="{3D84FE47-2910-4448-B9D0-2996F9CA89B4}" dt="2020-10-30T22:46:28.646" v="124"/>
      <pc:docMkLst>
        <pc:docMk/>
      </pc:docMkLst>
      <pc:sldChg chg="modSp mod">
        <pc:chgData name="Axel Maille" userId="065ad68c099279a8" providerId="LiveId" clId="{3D84FE47-2910-4448-B9D0-2996F9CA89B4}" dt="2020-10-30T22:46:28.646" v="124"/>
        <pc:sldMkLst>
          <pc:docMk/>
          <pc:sldMk cId="3985441762" sldId="256"/>
        </pc:sldMkLst>
        <pc:spChg chg="mod">
          <ac:chgData name="Axel Maille" userId="065ad68c099279a8" providerId="LiveId" clId="{3D84FE47-2910-4448-B9D0-2996F9CA89B4}" dt="2020-10-30T22:43:17.097" v="11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6:01.545" v="117" actId="20577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6:18.477" v="121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3:37.790" v="17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4:07.956" v="23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4:01.741" v="22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6:28.646" v="124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4:46.668" v="36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5:14.691" v="45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5:26.496" v="47" actId="108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3:30.568" v="16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3:42.003" v="18"/>
          <ac:spMkLst>
            <pc:docMk/>
            <pc:sldMk cId="3985441762" sldId="256"/>
            <ac:spMk id="217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3:47.139" v="19"/>
          <ac:spMkLst>
            <pc:docMk/>
            <pc:sldMk cId="3985441762" sldId="256"/>
            <ac:spMk id="218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3:51.612" v="20"/>
          <ac:spMkLst>
            <pc:docMk/>
            <pc:sldMk cId="3985441762" sldId="256"/>
            <ac:spMk id="219" creationId="{00000000-0000-0000-0000-000000000000}"/>
          </ac:spMkLst>
        </pc:spChg>
        <pc:spChg chg="mod">
          <ac:chgData name="Axel Maille" userId="065ad68c099279a8" providerId="LiveId" clId="{3D84FE47-2910-4448-B9D0-2996F9CA89B4}" dt="2020-10-30T22:43:57.298" v="21"/>
          <ac:spMkLst>
            <pc:docMk/>
            <pc:sldMk cId="3985441762" sldId="256"/>
            <ac:spMk id="2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-4654" y="0"/>
            <a:ext cx="7567504" cy="10688638"/>
          </a:xfrm>
          <a:custGeom>
            <a:avLst/>
            <a:gdLst>
              <a:gd name="connsiteX0" fmla="*/ 0 w 7587916"/>
              <a:gd name="connsiteY0" fmla="*/ 10700084 h 10700084"/>
              <a:gd name="connsiteX1" fmla="*/ 6160168 w 7587916"/>
              <a:gd name="connsiteY1" fmla="*/ 0 h 10700084"/>
              <a:gd name="connsiteX2" fmla="*/ 7587916 w 7587916"/>
              <a:gd name="connsiteY2" fmla="*/ 0 h 10700084"/>
              <a:gd name="connsiteX3" fmla="*/ 7587916 w 7587916"/>
              <a:gd name="connsiteY3" fmla="*/ 10700084 h 10700084"/>
              <a:gd name="connsiteX4" fmla="*/ 0 w 7587916"/>
              <a:gd name="connsiteY4" fmla="*/ 10700084 h 1070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7916" h="10700084">
                <a:moveTo>
                  <a:pt x="0" y="10700084"/>
                </a:moveTo>
                <a:lnTo>
                  <a:pt x="6160168" y="0"/>
                </a:lnTo>
                <a:lnTo>
                  <a:pt x="7587916" y="0"/>
                </a:lnTo>
                <a:lnTo>
                  <a:pt x="7587916" y="10700084"/>
                </a:lnTo>
                <a:lnTo>
                  <a:pt x="0" y="10700084"/>
                </a:lnTo>
                <a:close/>
              </a:path>
            </a:pathLst>
          </a:custGeom>
          <a:solidFill>
            <a:srgbClr val="F2E7DA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10117808"/>
            <a:ext cx="7566660" cy="573052"/>
          </a:xfrm>
          <a:custGeom>
            <a:avLst/>
            <a:gdLst>
              <a:gd name="connsiteX0" fmla="*/ 0 w 7574280"/>
              <a:gd name="connsiteY0" fmla="*/ 1082040 h 1082040"/>
              <a:gd name="connsiteX1" fmla="*/ 609600 w 7574280"/>
              <a:gd name="connsiteY1" fmla="*/ 0 h 1082040"/>
              <a:gd name="connsiteX2" fmla="*/ 7574280 w 7574280"/>
              <a:gd name="connsiteY2" fmla="*/ 1082040 h 1082040"/>
              <a:gd name="connsiteX3" fmla="*/ 0 w 7574280"/>
              <a:gd name="connsiteY3" fmla="*/ 1082040 h 108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4280" h="1082040">
                <a:moveTo>
                  <a:pt x="0" y="1082040"/>
                </a:moveTo>
                <a:lnTo>
                  <a:pt x="609600" y="0"/>
                </a:lnTo>
                <a:lnTo>
                  <a:pt x="7574280" y="1082040"/>
                </a:lnTo>
                <a:lnTo>
                  <a:pt x="0" y="1082040"/>
                </a:lnTo>
                <a:close/>
              </a:path>
            </a:pathLst>
          </a:custGeom>
          <a:solidFill>
            <a:srgbClr val="0C0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6350" y="-6350"/>
            <a:ext cx="6146800" cy="2482850"/>
          </a:xfrm>
          <a:custGeom>
            <a:avLst/>
            <a:gdLst>
              <a:gd name="connsiteX0" fmla="*/ 6146800 w 6146800"/>
              <a:gd name="connsiteY0" fmla="*/ 0 h 2482850"/>
              <a:gd name="connsiteX1" fmla="*/ 5219700 w 6146800"/>
              <a:gd name="connsiteY1" fmla="*/ 1631950 h 2482850"/>
              <a:gd name="connsiteX2" fmla="*/ 0 w 6146800"/>
              <a:gd name="connsiteY2" fmla="*/ 2482850 h 2482850"/>
              <a:gd name="connsiteX3" fmla="*/ 0 w 6146800"/>
              <a:gd name="connsiteY3" fmla="*/ 0 h 2482850"/>
              <a:gd name="connsiteX4" fmla="*/ 6146800 w 6146800"/>
              <a:gd name="connsiteY4" fmla="*/ 0 h 248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800" h="2482850">
                <a:moveTo>
                  <a:pt x="6146800" y="0"/>
                </a:moveTo>
                <a:lnTo>
                  <a:pt x="5219700" y="1631950"/>
                </a:lnTo>
                <a:lnTo>
                  <a:pt x="0" y="2482850"/>
                </a:lnTo>
                <a:lnTo>
                  <a:pt x="0" y="0"/>
                </a:lnTo>
                <a:lnTo>
                  <a:pt x="6146800" y="0"/>
                </a:lnTo>
                <a:close/>
              </a:path>
            </a:pathLst>
          </a:custGeom>
          <a:solidFill>
            <a:srgbClr val="0C0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14597"/>
            <a:ext cx="3879812" cy="7232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Aldo</a:t>
            </a:r>
            <a:r>
              <a:rPr lang="en-US" sz="24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AF4F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MASSIMO</a:t>
            </a:r>
            <a:endParaRPr lang="en-US" sz="2400" dirty="0">
              <a:solidFill>
                <a:srgbClr val="AF4FF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5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257" y="8508473"/>
            <a:ext cx="2461062" cy="141577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Lorem Ipsum Dolor</a:t>
            </a:r>
          </a:p>
          <a:p>
            <a:pPr lvl="1"/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00000 Roma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 – 222 – 333 - 4444</a:t>
            </a:r>
          </a:p>
          <a:p>
            <a:pPr lvl="1"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www.site.com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3758521"/>
            <a:ext cx="2727281" cy="12464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" y="5535383"/>
            <a:ext cx="2727281" cy="101566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32669" y="3933206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" y="7081413"/>
            <a:ext cx="2727281" cy="7848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 lvl="1">
              <a:lnSpc>
                <a:spcPct val="150000"/>
              </a:lnSpc>
            </a:pP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54818" y="2306748"/>
            <a:ext cx="67642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algn="ctr"/>
            <a:endParaRPr lang="en-US" sz="3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279472" y="3481543"/>
            <a:ext cx="393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 PROFESIONALI</a:t>
            </a:r>
            <a:endParaRPr lang="en-US" sz="10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279472" y="6422075"/>
            <a:ext cx="3939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 E FORMAZIONE</a:t>
            </a:r>
            <a:endParaRPr lang="en-US" sz="10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279472" y="9088807"/>
            <a:ext cx="3437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F38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rgbClr val="7F38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281799" y="3760339"/>
            <a:ext cx="393728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DITTA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281799" y="6694230"/>
            <a:ext cx="3937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Descrivi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specialità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questa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: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tuoi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diplomi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opzioni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ecc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...</a:t>
            </a:r>
          </a:p>
          <a:p>
            <a:endParaRPr lang="en-GB" sz="900" dirty="0">
              <a:solidFill>
                <a:prstClr val="black">
                  <a:lumMod val="50000"/>
                  <a:lumOff val="50000"/>
                </a:prstClr>
              </a:solidFill>
              <a:latin typeface="Arial"/>
              <a:ea typeface="Cambria"/>
              <a:cs typeface="Arial"/>
            </a:endParaRPr>
          </a:p>
          <a:p>
            <a:pPr lvl="0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Descrivi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specialità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questa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: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tuoi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diplomi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opzioni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ecc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...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Descrivi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specialità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questa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: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tuoi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diplomi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opzioni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ecc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...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defRPr/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Descrivi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specialità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questa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: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tuoi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diplomi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le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opzioni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di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formazione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, </a:t>
            </a:r>
            <a:r>
              <a:rPr lang="en-GB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ecc</a:t>
            </a:r>
            <a:r>
              <a:rPr lang="en-GB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Cambria"/>
                <a:cs typeface="Arial"/>
              </a:rPr>
              <a:t> ...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279472" y="9366547"/>
            <a:ext cx="393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Lorem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ipsum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dolor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sit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amet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,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consectetur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adipiscing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elit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.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Aliquam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metus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velit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,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iaculis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eget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leo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a,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porttitor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tincidunt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 </a:t>
            </a:r>
            <a:r>
              <a:rPr lang="fr-FR" sz="900" dirty="0" err="1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elit</a:t>
            </a:r>
            <a:r>
              <a:rPr lang="fr-FR" sz="90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1" y="3481543"/>
            <a:ext cx="2722318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0" y="5255001"/>
            <a:ext cx="2728977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-2326" y="6802517"/>
            <a:ext cx="2731303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-1" y="8109549"/>
            <a:ext cx="2728977" cy="27699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lvl="1"/>
            <a:r>
              <a:rPr lang="en-US" sz="1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PERSONALI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1532668" y="3882243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532668" y="3931774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532669" y="4161212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532668" y="4110249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532668" y="4159780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532669" y="4390014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1532668" y="4339051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1532668" y="4388582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532671" y="4619905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1532670" y="4568942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1532670" y="4618473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1533624" y="4863402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1533623" y="4812439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533623" y="4861970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1559985" y="5707050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1559984" y="5656087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1559984" y="5705618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559985" y="5935056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1559984" y="5884093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559984" y="5933624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1559985" y="6163858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1559984" y="6112895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559984" y="6162426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1559987" y="6393749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1559986" y="6342786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1559986" y="6392317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1559985" y="7260431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559984" y="7209468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1559984" y="7258999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1559985" y="7488437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559984" y="7437474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1559984" y="7487005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1559985" y="7717239"/>
            <a:ext cx="855064" cy="45719"/>
          </a:xfrm>
          <a:prstGeom prst="rect">
            <a:avLst/>
          </a:prstGeom>
          <a:solidFill>
            <a:srgbClr val="7F3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1559984" y="7666276"/>
            <a:ext cx="1072413" cy="95250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1559984" y="7715807"/>
            <a:ext cx="1072413" cy="45719"/>
          </a:xfrm>
          <a:prstGeom prst="rect">
            <a:avLst/>
          </a:prstGeom>
          <a:noFill/>
          <a:ln w="3175">
            <a:solidFill>
              <a:srgbClr val="7F38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>
            <a:off x="3381375" y="10207208"/>
            <a:ext cx="3714750" cy="0"/>
          </a:xfrm>
          <a:prstGeom prst="line">
            <a:avLst/>
          </a:prstGeom>
          <a:ln w="3175">
            <a:solidFill>
              <a:srgbClr val="7F38BA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811" y="6442138"/>
            <a:ext cx="260224" cy="260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021" y="3475354"/>
            <a:ext cx="261804" cy="261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40" y="9104127"/>
            <a:ext cx="247167" cy="247167"/>
          </a:xfrm>
          <a:prstGeom prst="rect">
            <a:avLst/>
          </a:prstGeom>
          <a:ln>
            <a:noFill/>
          </a:ln>
        </p:spPr>
      </p:pic>
      <p:sp>
        <p:nvSpPr>
          <p:cNvPr id="74" name="Oval 73"/>
          <p:cNvSpPr/>
          <p:nvPr/>
        </p:nvSpPr>
        <p:spPr>
          <a:xfrm>
            <a:off x="2966451" y="3449027"/>
            <a:ext cx="320944" cy="320944"/>
          </a:xfrm>
          <a:prstGeom prst="ellipse">
            <a:avLst/>
          </a:prstGeom>
          <a:noFill/>
          <a:ln w="6350">
            <a:solidFill>
              <a:srgbClr val="7F38B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966451" y="6410262"/>
            <a:ext cx="320944" cy="320944"/>
          </a:xfrm>
          <a:prstGeom prst="ellipse">
            <a:avLst/>
          </a:prstGeom>
          <a:noFill/>
          <a:ln w="6350">
            <a:solidFill>
              <a:srgbClr val="7F38B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966451" y="9064326"/>
            <a:ext cx="320944" cy="320944"/>
          </a:xfrm>
          <a:prstGeom prst="ellipse">
            <a:avLst/>
          </a:prstGeom>
          <a:noFill/>
          <a:ln w="6350">
            <a:solidFill>
              <a:srgbClr val="7F38B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stCxn id="74" idx="4"/>
            <a:endCxn id="96" idx="0"/>
          </p:cNvCxnSpPr>
          <p:nvPr/>
        </p:nvCxnSpPr>
        <p:spPr>
          <a:xfrm>
            <a:off x="3126923" y="3769971"/>
            <a:ext cx="0" cy="2640291"/>
          </a:xfrm>
          <a:prstGeom prst="line">
            <a:avLst/>
          </a:prstGeom>
          <a:ln>
            <a:solidFill>
              <a:srgbClr val="7F38BA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>
            <a:stCxn id="96" idx="4"/>
            <a:endCxn id="97" idx="0"/>
          </p:cNvCxnSpPr>
          <p:nvPr/>
        </p:nvCxnSpPr>
        <p:spPr>
          <a:xfrm>
            <a:off x="3126923" y="6731206"/>
            <a:ext cx="0" cy="2333120"/>
          </a:xfrm>
          <a:prstGeom prst="line">
            <a:avLst/>
          </a:prstGeom>
          <a:ln>
            <a:solidFill>
              <a:srgbClr val="7F38BA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97" idx="4"/>
          </p:cNvCxnSpPr>
          <p:nvPr/>
        </p:nvCxnSpPr>
        <p:spPr>
          <a:xfrm>
            <a:off x="3126923" y="9385270"/>
            <a:ext cx="0" cy="679480"/>
          </a:xfrm>
          <a:prstGeom prst="line">
            <a:avLst/>
          </a:prstGeom>
          <a:ln>
            <a:solidFill>
              <a:srgbClr val="7F38BA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1" name="Picture 2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6" y="9034641"/>
            <a:ext cx="166665" cy="166665"/>
          </a:xfrm>
          <a:prstGeom prst="rect">
            <a:avLst/>
          </a:prstGeom>
        </p:spPr>
      </p:pic>
      <p:pic>
        <p:nvPicPr>
          <p:cNvPr id="252" name="Picture 25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6" y="9344198"/>
            <a:ext cx="166665" cy="166665"/>
          </a:xfrm>
          <a:prstGeom prst="rect">
            <a:avLst/>
          </a:prstGeom>
        </p:spPr>
      </p:pic>
      <p:pic>
        <p:nvPicPr>
          <p:cNvPr id="253" name="Picture 2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5" y="9653755"/>
            <a:ext cx="166665" cy="166665"/>
          </a:xfrm>
          <a:prstGeom prst="rect">
            <a:avLst/>
          </a:prstGeom>
        </p:spPr>
      </p:pic>
      <p:pic>
        <p:nvPicPr>
          <p:cNvPr id="254" name="Picture 25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4" y="8551576"/>
            <a:ext cx="166665" cy="16666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9"/>
          <a:srcRect l="10697" r="23153"/>
          <a:stretch/>
        </p:blipFill>
        <p:spPr>
          <a:xfrm>
            <a:off x="4690196" y="224939"/>
            <a:ext cx="2051926" cy="2070380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329</Words>
  <Application>Microsoft Macintosh PowerPoint</Application>
  <PresentationFormat>Personnalisé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127</cp:revision>
  <dcterms:created xsi:type="dcterms:W3CDTF">2015-04-27T10:39:12Z</dcterms:created>
  <dcterms:modified xsi:type="dcterms:W3CDTF">2020-10-30T22:46:29Z</dcterms:modified>
</cp:coreProperties>
</file>