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5A55"/>
    <a:srgbClr val="375B54"/>
    <a:srgbClr val="2E644A"/>
    <a:srgbClr val="282832"/>
    <a:srgbClr val="00AAE6"/>
    <a:srgbClr val="2A2D36"/>
    <a:srgbClr val="F1F2F5"/>
    <a:srgbClr val="E7E8ED"/>
    <a:srgbClr val="353B4B"/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95311C-E579-1C47-AA96-D6435D185B3C}" v="30" dt="2020-10-30T22:28:42.1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088" autoAdjust="0"/>
    <p:restoredTop sz="96327"/>
  </p:normalViewPr>
  <p:slideViewPr>
    <p:cSldViewPr snapToGrid="0">
      <p:cViewPr>
        <p:scale>
          <a:sx n="140" d="100"/>
          <a:sy n="140" d="100"/>
        </p:scale>
        <p:origin x="3072" y="-3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A595311C-E579-1C47-AA96-D6435D185B3C}"/>
    <pc:docChg chg="undo custSel modSld">
      <pc:chgData name="Axel Maille" userId="065ad68c099279a8" providerId="LiveId" clId="{A595311C-E579-1C47-AA96-D6435D185B3C}" dt="2020-10-30T22:28:42.125" v="143"/>
      <pc:docMkLst>
        <pc:docMk/>
      </pc:docMkLst>
      <pc:sldChg chg="modSp mod">
        <pc:chgData name="Axel Maille" userId="065ad68c099279a8" providerId="LiveId" clId="{A595311C-E579-1C47-AA96-D6435D185B3C}" dt="2020-10-30T22:28:42.125" v="143"/>
        <pc:sldMkLst>
          <pc:docMk/>
          <pc:sldMk cId="3985441762" sldId="256"/>
        </pc:sldMkLst>
        <pc:spChg chg="mod">
          <ac:chgData name="Axel Maille" userId="065ad68c099279a8" providerId="LiveId" clId="{A595311C-E579-1C47-AA96-D6435D185B3C}" dt="2020-10-30T22:28:42.125" v="143"/>
          <ac:spMkLst>
            <pc:docMk/>
            <pc:sldMk cId="3985441762" sldId="256"/>
            <ac:spMk id="7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7:08.793" v="119" actId="20577"/>
          <ac:spMkLst>
            <pc:docMk/>
            <pc:sldMk cId="3985441762" sldId="256"/>
            <ac:spMk id="8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7:38.710" v="125"/>
          <ac:spMkLst>
            <pc:docMk/>
            <pc:sldMk cId="3985441762" sldId="256"/>
            <ac:spMk id="19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4:29.600" v="8"/>
          <ac:spMkLst>
            <pc:docMk/>
            <pc:sldMk cId="3985441762" sldId="256"/>
            <ac:spMk id="154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4:43.491" v="12"/>
          <ac:spMkLst>
            <pc:docMk/>
            <pc:sldMk cId="3985441762" sldId="256"/>
            <ac:spMk id="156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4:50.075" v="13"/>
          <ac:spMkLst>
            <pc:docMk/>
            <pc:sldMk cId="3985441762" sldId="256"/>
            <ac:spMk id="158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6:18.684" v="44"/>
          <ac:spMkLst>
            <pc:docMk/>
            <pc:sldMk cId="3985441762" sldId="256"/>
            <ac:spMk id="193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6:28.701" v="49" actId="113"/>
          <ac:spMkLst>
            <pc:docMk/>
            <pc:sldMk cId="3985441762" sldId="256"/>
            <ac:spMk id="197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4:11.188" v="7" actId="108"/>
          <ac:spMkLst>
            <pc:docMk/>
            <pc:sldMk cId="3985441762" sldId="256"/>
            <ac:spMk id="203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4:35.129" v="9"/>
          <ac:spMkLst>
            <pc:docMk/>
            <pc:sldMk cId="3985441762" sldId="256"/>
            <ac:spMk id="216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7:43.795" v="126"/>
          <ac:spMkLst>
            <pc:docMk/>
            <pc:sldMk cId="3985441762" sldId="256"/>
            <ac:spMk id="231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7:16.677" v="120"/>
          <ac:spMkLst>
            <pc:docMk/>
            <pc:sldMk cId="3985441762" sldId="256"/>
            <ac:spMk id="233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7:25.205" v="122"/>
          <ac:spMkLst>
            <pc:docMk/>
            <pc:sldMk cId="3985441762" sldId="256"/>
            <ac:spMk id="235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7:28.588" v="123"/>
          <ac:spMkLst>
            <pc:docMk/>
            <pc:sldMk cId="3985441762" sldId="256"/>
            <ac:spMk id="237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7:22.097" v="121"/>
          <ac:spMkLst>
            <pc:docMk/>
            <pc:sldMk cId="3985441762" sldId="256"/>
            <ac:spMk id="239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7:32.310" v="124"/>
          <ac:spMkLst>
            <pc:docMk/>
            <pc:sldMk cId="3985441762" sldId="256"/>
            <ac:spMk id="243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7:48.726" v="127"/>
          <ac:spMkLst>
            <pc:docMk/>
            <pc:sldMk cId="3985441762" sldId="256"/>
            <ac:spMk id="245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8:05.879" v="131" actId="113"/>
          <ac:spMkLst>
            <pc:docMk/>
            <pc:sldMk cId="3985441762" sldId="256"/>
            <ac:spMk id="247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8:08.893" v="133" actId="113"/>
          <ac:spMkLst>
            <pc:docMk/>
            <pc:sldMk cId="3985441762" sldId="256"/>
            <ac:spMk id="249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8:07.839" v="132" actId="113"/>
          <ac:spMkLst>
            <pc:docMk/>
            <pc:sldMk cId="3985441762" sldId="256"/>
            <ac:spMk id="251" creationId="{00000000-0000-0000-0000-000000000000}"/>
          </ac:spMkLst>
        </pc:spChg>
        <pc:spChg chg="mod">
          <ac:chgData name="Axel Maille" userId="065ad68c099279a8" providerId="LiveId" clId="{A595311C-E579-1C47-AA96-D6435D185B3C}" dt="2020-10-30T22:25:06.306" v="16" actId="121"/>
          <ac:spMkLst>
            <pc:docMk/>
            <pc:sldMk cId="3985441762" sldId="256"/>
            <ac:spMk id="26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tiff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5A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Rectangle 261"/>
          <p:cNvSpPr/>
          <p:nvPr/>
        </p:nvSpPr>
        <p:spPr>
          <a:xfrm>
            <a:off x="3207656" y="118166"/>
            <a:ext cx="4355195" cy="362969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Rectangle 257"/>
          <p:cNvSpPr/>
          <p:nvPr/>
        </p:nvSpPr>
        <p:spPr>
          <a:xfrm>
            <a:off x="1" y="1888516"/>
            <a:ext cx="7562850" cy="6414736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-1" y="119062"/>
            <a:ext cx="3207657" cy="10436643"/>
          </a:xfrm>
          <a:prstGeom prst="rect">
            <a:avLst/>
          </a:prstGeom>
          <a:solidFill>
            <a:schemeClr val="bg1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649" y="3073539"/>
            <a:ext cx="2603026" cy="417675"/>
          </a:xfrm>
          <a:prstGeom prst="rect">
            <a:avLst/>
          </a:prstGeom>
          <a:gradFill>
            <a:gsLst>
              <a:gs pos="50000">
                <a:srgbClr val="375A55">
                  <a:alpha val="91000"/>
                </a:srgbClr>
              </a:gs>
              <a:gs pos="0">
                <a:srgbClr val="375A55"/>
              </a:gs>
              <a:gs pos="100000">
                <a:srgbClr val="375A55"/>
              </a:gs>
            </a:gsLst>
            <a:lin ang="0" scaled="0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/>
        </p:nvSpPr>
        <p:spPr>
          <a:xfrm>
            <a:off x="288649" y="3544385"/>
            <a:ext cx="2603026" cy="253020"/>
          </a:xfrm>
          <a:prstGeom prst="rect">
            <a:avLst/>
          </a:prstGeom>
          <a:gradFill>
            <a:gsLst>
              <a:gs pos="50000">
                <a:srgbClr val="375A55">
                  <a:alpha val="91000"/>
                </a:srgbClr>
              </a:gs>
              <a:gs pos="0">
                <a:srgbClr val="375A55"/>
              </a:gs>
              <a:gs pos="100000">
                <a:srgbClr val="375A55"/>
              </a:gs>
            </a:gsLst>
            <a:lin ang="0" scaled="0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ectangle 218"/>
          <p:cNvSpPr/>
          <p:nvPr/>
        </p:nvSpPr>
        <p:spPr>
          <a:xfrm>
            <a:off x="288649" y="3850576"/>
            <a:ext cx="2603026" cy="253020"/>
          </a:xfrm>
          <a:prstGeom prst="rect">
            <a:avLst/>
          </a:prstGeom>
          <a:gradFill>
            <a:gsLst>
              <a:gs pos="50000">
                <a:srgbClr val="375A55">
                  <a:alpha val="91000"/>
                </a:srgbClr>
              </a:gs>
              <a:gs pos="0">
                <a:srgbClr val="375A55"/>
              </a:gs>
              <a:gs pos="100000">
                <a:srgbClr val="375A55"/>
              </a:gs>
            </a:gsLst>
            <a:lin ang="0" scaled="0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ectangle 219"/>
          <p:cNvSpPr/>
          <p:nvPr/>
        </p:nvSpPr>
        <p:spPr>
          <a:xfrm>
            <a:off x="288649" y="4156767"/>
            <a:ext cx="2603026" cy="253020"/>
          </a:xfrm>
          <a:prstGeom prst="rect">
            <a:avLst/>
          </a:prstGeom>
          <a:gradFill>
            <a:gsLst>
              <a:gs pos="50000">
                <a:srgbClr val="375A55">
                  <a:alpha val="91000"/>
                </a:srgbClr>
              </a:gs>
              <a:gs pos="0">
                <a:srgbClr val="375A55"/>
              </a:gs>
              <a:gs pos="100000">
                <a:srgbClr val="375A55"/>
              </a:gs>
            </a:gsLst>
            <a:lin ang="0" scaled="0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" y="2260194"/>
            <a:ext cx="3207656" cy="523220"/>
          </a:xfrm>
          <a:prstGeom prst="rect">
            <a:avLst/>
          </a:prstGeom>
          <a:solidFill>
            <a:srgbClr val="375A55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 FURLAN</a:t>
            </a:r>
          </a:p>
          <a:p>
            <a:pPr algn="ctr"/>
            <a:endParaRPr lang="en-US" sz="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8648" y="3078804"/>
            <a:ext cx="2603025" cy="1384995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Lorem Ipsum Dolor</a:t>
            </a:r>
            <a:b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0000 Roma</a:t>
            </a:r>
          </a:p>
          <a:p>
            <a:endParaRPr lang="en-US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111 – 2222 - 333 - 4444</a:t>
            </a: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mail@mail.com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Linkedin.com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/me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3421855" y="592457"/>
            <a:ext cx="375436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it-IT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  <a:p>
            <a:pPr algn="r">
              <a:defRPr/>
            </a:pPr>
            <a:endParaRPr lang="it-IT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r">
              <a:defRPr/>
            </a:pPr>
            <a:endParaRPr lang="it-IT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314889" y="1800994"/>
            <a:ext cx="3861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ESPERIENZA PROFESIONALI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>
            <a:off x="3482340" y="2262659"/>
            <a:ext cx="3596829" cy="0"/>
          </a:xfrm>
          <a:prstGeom prst="line">
            <a:avLst/>
          </a:prstGeom>
          <a:ln w="3175">
            <a:solidFill>
              <a:srgbClr val="375A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3314889" y="5349929"/>
            <a:ext cx="3861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 E FORMAZIONE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314889" y="8417004"/>
            <a:ext cx="3861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PASSATEMPO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314889" y="2336913"/>
            <a:ext cx="386133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3314889" y="5884623"/>
            <a:ext cx="38613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lvl="0" algn="r" defTabSz="457200">
              <a:defRPr/>
            </a:pPr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4" name="Straight Connector 203"/>
          <p:cNvCxnSpPr/>
          <p:nvPr/>
        </p:nvCxnSpPr>
        <p:spPr>
          <a:xfrm>
            <a:off x="3495670" y="5811594"/>
            <a:ext cx="3596829" cy="0"/>
          </a:xfrm>
          <a:prstGeom prst="line">
            <a:avLst/>
          </a:prstGeom>
          <a:ln w="3175">
            <a:solidFill>
              <a:srgbClr val="375A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>
            <a:off x="3495670" y="8877911"/>
            <a:ext cx="3596829" cy="0"/>
          </a:xfrm>
          <a:prstGeom prst="line">
            <a:avLst/>
          </a:prstGeom>
          <a:ln w="3175">
            <a:solidFill>
              <a:schemeClr val="bg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3314889" y="-13535"/>
            <a:ext cx="3861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4345" y="4715292"/>
            <a:ext cx="2707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375A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CONOSCENZE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6815" y="5094817"/>
            <a:ext cx="2421060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TextBox 220"/>
          <p:cNvSpPr txBox="1"/>
          <p:nvPr/>
        </p:nvSpPr>
        <p:spPr>
          <a:xfrm>
            <a:off x="286815" y="5094817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</a:p>
        </p:txBody>
      </p:sp>
      <p:sp>
        <p:nvSpPr>
          <p:cNvPr id="222" name="Rectangle 221"/>
          <p:cNvSpPr/>
          <p:nvPr/>
        </p:nvSpPr>
        <p:spPr>
          <a:xfrm>
            <a:off x="290352" y="5712465"/>
            <a:ext cx="2540526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TextBox 222"/>
          <p:cNvSpPr txBox="1"/>
          <p:nvPr/>
        </p:nvSpPr>
        <p:spPr>
          <a:xfrm>
            <a:off x="290352" y="5712465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 Design</a:t>
            </a:r>
          </a:p>
        </p:txBody>
      </p:sp>
      <p:sp>
        <p:nvSpPr>
          <p:cNvPr id="224" name="Rectangle 223"/>
          <p:cNvSpPr/>
          <p:nvPr/>
        </p:nvSpPr>
        <p:spPr>
          <a:xfrm>
            <a:off x="286815" y="6018351"/>
            <a:ext cx="2121256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TextBox 224"/>
          <p:cNvSpPr txBox="1"/>
          <p:nvPr/>
        </p:nvSpPr>
        <p:spPr>
          <a:xfrm>
            <a:off x="286815" y="6018351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 Design</a:t>
            </a:r>
          </a:p>
        </p:txBody>
      </p:sp>
      <p:sp>
        <p:nvSpPr>
          <p:cNvPr id="226" name="Rectangle 225"/>
          <p:cNvSpPr/>
          <p:nvPr/>
        </p:nvSpPr>
        <p:spPr>
          <a:xfrm>
            <a:off x="286815" y="5402526"/>
            <a:ext cx="2275438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TextBox 226"/>
          <p:cNvSpPr txBox="1"/>
          <p:nvPr/>
        </p:nvSpPr>
        <p:spPr>
          <a:xfrm>
            <a:off x="286815" y="5402526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 | UX Design</a:t>
            </a:r>
          </a:p>
        </p:txBody>
      </p:sp>
      <p:sp>
        <p:nvSpPr>
          <p:cNvPr id="228" name="Rectangle 227"/>
          <p:cNvSpPr/>
          <p:nvPr/>
        </p:nvSpPr>
        <p:spPr>
          <a:xfrm>
            <a:off x="286815" y="6326060"/>
            <a:ext cx="2275438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TextBox 228"/>
          <p:cNvSpPr txBox="1"/>
          <p:nvPr/>
        </p:nvSpPr>
        <p:spPr>
          <a:xfrm>
            <a:off x="286815" y="6326060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</a:t>
            </a:r>
          </a:p>
        </p:txBody>
      </p:sp>
      <p:sp>
        <p:nvSpPr>
          <p:cNvPr id="231" name="TextBox 230"/>
          <p:cNvSpPr txBox="1"/>
          <p:nvPr/>
        </p:nvSpPr>
        <p:spPr>
          <a:xfrm>
            <a:off x="179510" y="6856201"/>
            <a:ext cx="2707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375A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PERSONALITA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281979" y="7235726"/>
            <a:ext cx="2541961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TextBox 232"/>
          <p:cNvSpPr txBox="1"/>
          <p:nvPr/>
        </p:nvSpPr>
        <p:spPr>
          <a:xfrm>
            <a:off x="281980" y="7235726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Curioso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285517" y="7853374"/>
            <a:ext cx="1854584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TextBox 234"/>
          <p:cNvSpPr txBox="1"/>
          <p:nvPr/>
        </p:nvSpPr>
        <p:spPr>
          <a:xfrm>
            <a:off x="285517" y="7853374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Progredire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Rectangle 235"/>
          <p:cNvSpPr/>
          <p:nvPr/>
        </p:nvSpPr>
        <p:spPr>
          <a:xfrm>
            <a:off x="281979" y="8159260"/>
            <a:ext cx="2280273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TextBox 236"/>
          <p:cNvSpPr txBox="1"/>
          <p:nvPr/>
        </p:nvSpPr>
        <p:spPr>
          <a:xfrm>
            <a:off x="281980" y="8159260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Dinamico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281980" y="7543435"/>
            <a:ext cx="2376640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TextBox 238"/>
          <p:cNvSpPr txBox="1"/>
          <p:nvPr/>
        </p:nvSpPr>
        <p:spPr>
          <a:xfrm>
            <a:off x="281980" y="7543435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286815" y="8466319"/>
            <a:ext cx="2121256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TextBox 242"/>
          <p:cNvSpPr txBox="1"/>
          <p:nvPr/>
        </p:nvSpPr>
        <p:spPr>
          <a:xfrm>
            <a:off x="286815" y="8466319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Organizzato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184345" y="8992648"/>
            <a:ext cx="2707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375A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LINGUA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286814" y="9372173"/>
            <a:ext cx="2541961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TextBox 246"/>
          <p:cNvSpPr txBox="1"/>
          <p:nvPr/>
        </p:nvSpPr>
        <p:spPr>
          <a:xfrm>
            <a:off x="286815" y="9372173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Francese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290352" y="9989821"/>
            <a:ext cx="1854584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TextBox 248"/>
          <p:cNvSpPr txBox="1"/>
          <p:nvPr/>
        </p:nvSpPr>
        <p:spPr>
          <a:xfrm>
            <a:off x="290352" y="9989821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286815" y="9679882"/>
            <a:ext cx="2376640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TextBox 250"/>
          <p:cNvSpPr txBox="1"/>
          <p:nvPr/>
        </p:nvSpPr>
        <p:spPr>
          <a:xfrm>
            <a:off x="286815" y="9679882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Inglese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670" y="5544713"/>
            <a:ext cx="266700" cy="2667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670" y="1996856"/>
            <a:ext cx="266700" cy="266700"/>
          </a:xfrm>
          <a:prstGeom prst="rect">
            <a:avLst/>
          </a:prstGeom>
        </p:spPr>
      </p:pic>
      <p:pic>
        <p:nvPicPr>
          <p:cNvPr id="255" name="Picture 25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908" y="8634637"/>
            <a:ext cx="226224" cy="226224"/>
          </a:xfrm>
          <a:prstGeom prst="rect">
            <a:avLst/>
          </a:prstGeom>
        </p:spPr>
      </p:pic>
      <p:sp>
        <p:nvSpPr>
          <p:cNvPr id="257" name="Rectangle 256"/>
          <p:cNvSpPr/>
          <p:nvPr/>
        </p:nvSpPr>
        <p:spPr>
          <a:xfrm>
            <a:off x="3495670" y="9985543"/>
            <a:ext cx="3583499" cy="39980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52" y="3556529"/>
            <a:ext cx="228600" cy="2286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52" y="3859795"/>
            <a:ext cx="228600" cy="2286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52" y="4172658"/>
            <a:ext cx="228600" cy="2286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52" y="3168076"/>
            <a:ext cx="228600" cy="228600"/>
          </a:xfrm>
          <a:prstGeom prst="rect">
            <a:avLst/>
          </a:prstGeom>
        </p:spPr>
      </p:pic>
      <p:sp>
        <p:nvSpPr>
          <p:cNvPr id="260" name="TextBox 259"/>
          <p:cNvSpPr txBox="1"/>
          <p:nvPr/>
        </p:nvSpPr>
        <p:spPr>
          <a:xfrm>
            <a:off x="3314888" y="8967426"/>
            <a:ext cx="386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61" name="Rectangle 260"/>
          <p:cNvSpPr/>
          <p:nvPr/>
        </p:nvSpPr>
        <p:spPr>
          <a:xfrm>
            <a:off x="3742132" y="9711419"/>
            <a:ext cx="3313710" cy="45719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>
            <a:stCxn id="257" idx="1"/>
            <a:endCxn id="257" idx="3"/>
          </p:cNvCxnSpPr>
          <p:nvPr/>
        </p:nvCxnSpPr>
        <p:spPr>
          <a:xfrm>
            <a:off x="3495670" y="10185443"/>
            <a:ext cx="3583499" cy="0"/>
          </a:xfrm>
          <a:prstGeom prst="line">
            <a:avLst/>
          </a:prstGeom>
          <a:ln w="76200">
            <a:solidFill>
              <a:srgbClr val="375A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670" y="157078"/>
            <a:ext cx="266700" cy="266700"/>
          </a:xfrm>
          <a:prstGeom prst="rect">
            <a:avLst/>
          </a:prstGeom>
        </p:spPr>
      </p:pic>
      <p:cxnSp>
        <p:nvCxnSpPr>
          <p:cNvPr id="265" name="Straight Connector 264"/>
          <p:cNvCxnSpPr/>
          <p:nvPr/>
        </p:nvCxnSpPr>
        <p:spPr>
          <a:xfrm>
            <a:off x="4089400" y="10059830"/>
            <a:ext cx="2406650" cy="0"/>
          </a:xfrm>
          <a:prstGeom prst="line">
            <a:avLst/>
          </a:prstGeom>
          <a:ln w="12700">
            <a:solidFill>
              <a:srgbClr val="375A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3482340" y="10311765"/>
            <a:ext cx="607060" cy="0"/>
          </a:xfrm>
          <a:prstGeom prst="line">
            <a:avLst/>
          </a:prstGeom>
          <a:ln w="12700">
            <a:solidFill>
              <a:srgbClr val="375A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6472109" y="10312242"/>
            <a:ext cx="607060" cy="0"/>
          </a:xfrm>
          <a:prstGeom prst="line">
            <a:avLst/>
          </a:prstGeom>
          <a:ln w="12700">
            <a:solidFill>
              <a:srgbClr val="375A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10"/>
          <a:srcRect l="21261" t="322" r="14685" b="-322"/>
          <a:stretch/>
        </p:blipFill>
        <p:spPr>
          <a:xfrm>
            <a:off x="764969" y="324137"/>
            <a:ext cx="1677715" cy="1748167"/>
          </a:xfrm>
          <a:prstGeom prst="ellipse">
            <a:avLst/>
          </a:prstGeom>
          <a:ln w="285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</TotalTime>
  <Words>381</Words>
  <Application>Microsoft Macintosh PowerPoint</Application>
  <PresentationFormat>Personnalisé</PresentationFormat>
  <Paragraphs>61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Axel Maille</cp:lastModifiedBy>
  <cp:revision>184</cp:revision>
  <dcterms:created xsi:type="dcterms:W3CDTF">2015-04-27T10:39:12Z</dcterms:created>
  <dcterms:modified xsi:type="dcterms:W3CDTF">2020-10-30T22:28:46Z</dcterms:modified>
</cp:coreProperties>
</file>