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EBFACB-ADD9-A747-9677-E82174FF1E3C}" v="3" dt="2020-10-01T22:06:07.4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11"/>
    <p:restoredTop sz="96327"/>
  </p:normalViewPr>
  <p:slideViewPr>
    <p:cSldViewPr snapToGrid="0" snapToObjects="1">
      <p:cViewPr varScale="1">
        <p:scale>
          <a:sx n="82" d="100"/>
          <a:sy n="82" d="100"/>
        </p:scale>
        <p:origin x="4424" y="17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2FEBFACB-ADD9-A747-9677-E82174FF1E3C}"/>
    <pc:docChg chg="modSld">
      <pc:chgData name="Axel Maille" userId="065ad68c099279a8" providerId="LiveId" clId="{2FEBFACB-ADD9-A747-9677-E82174FF1E3C}" dt="2020-10-01T22:06:17.782" v="23" actId="20577"/>
      <pc:docMkLst>
        <pc:docMk/>
      </pc:docMkLst>
      <pc:sldChg chg="modSp mod">
        <pc:chgData name="Axel Maille" userId="065ad68c099279a8" providerId="LiveId" clId="{2FEBFACB-ADD9-A747-9677-E82174FF1E3C}" dt="2020-10-01T22:06:17.782" v="23" actId="20577"/>
        <pc:sldMkLst>
          <pc:docMk/>
          <pc:sldMk cId="3601136307" sldId="256"/>
        </pc:sldMkLst>
        <pc:spChg chg="mod">
          <ac:chgData name="Axel Maille" userId="065ad68c099279a8" providerId="LiveId" clId="{2FEBFACB-ADD9-A747-9677-E82174FF1E3C}" dt="2020-10-01T22:06:17.782" v="23" actId="20577"/>
          <ac:spMkLst>
            <pc:docMk/>
            <pc:sldMk cId="3601136307" sldId="256"/>
            <ac:spMk id="10" creationId="{00000000-0000-0000-0000-000000000000}"/>
          </ac:spMkLst>
        </pc:spChg>
        <pc:graphicFrameChg chg="mod modGraphic">
          <ac:chgData name="Axel Maille" userId="065ad68c099279a8" providerId="LiveId" clId="{2FEBFACB-ADD9-A747-9677-E82174FF1E3C}" dt="2020-10-01T22:06:07.419" v="20"/>
          <ac:graphicFrameMkLst>
            <pc:docMk/>
            <pc:sldMk cId="3601136307" sldId="256"/>
            <ac:graphicFrameMk id="11" creationId="{00000000-0000-0000-0000-000000000000}"/>
          </ac:graphicFrameMkLst>
        </pc:graphicFrameChg>
        <pc:graphicFrameChg chg="mod modGraphic">
          <ac:chgData name="Axel Maille" userId="065ad68c099279a8" providerId="LiveId" clId="{2FEBFACB-ADD9-A747-9677-E82174FF1E3C}" dt="2020-10-01T22:06:11.697" v="22" actId="108"/>
          <ac:graphicFrameMkLst>
            <pc:docMk/>
            <pc:sldMk cId="3601136307" sldId="256"/>
            <ac:graphicFrameMk id="12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2E5-48F1-704F-8139-E56B7CB3E345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F2D8-1016-F34D-A222-352EB36783C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4461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2E5-48F1-704F-8139-E56B7CB3E345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F2D8-1016-F34D-A222-352EB36783C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9142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2E5-48F1-704F-8139-E56B7CB3E345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F2D8-1016-F34D-A222-352EB36783C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4975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2E5-48F1-704F-8139-E56B7CB3E345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F2D8-1016-F34D-A222-352EB36783C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7003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2E5-48F1-704F-8139-E56B7CB3E345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F2D8-1016-F34D-A222-352EB36783C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8147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2E5-48F1-704F-8139-E56B7CB3E345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F2D8-1016-F34D-A222-352EB36783C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4167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2E5-48F1-704F-8139-E56B7CB3E345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F2D8-1016-F34D-A222-352EB36783C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0046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2E5-48F1-704F-8139-E56B7CB3E345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F2D8-1016-F34D-A222-352EB36783C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8276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2E5-48F1-704F-8139-E56B7CB3E345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F2D8-1016-F34D-A222-352EB36783C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8764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2E5-48F1-704F-8139-E56B7CB3E345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F2D8-1016-F34D-A222-352EB36783C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5616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2E5-48F1-704F-8139-E56B7CB3E345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F2D8-1016-F34D-A222-352EB36783C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0629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422E5-48F1-704F-8139-E56B7CB3E345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0F2D8-1016-F34D-A222-352EB36783C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8870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345762" y="0"/>
            <a:ext cx="3217088" cy="10688638"/>
          </a:xfrm>
          <a:prstGeom prst="rect">
            <a:avLst/>
          </a:prstGeom>
          <a:pattFill prst="lgCheck">
            <a:fgClr>
              <a:schemeClr val="accent4">
                <a:lumMod val="20000"/>
                <a:lumOff val="80000"/>
              </a:schemeClr>
            </a:fgClr>
            <a:bgClr>
              <a:prstClr val="white"/>
            </a:bgClr>
          </a:patt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4504176" y="312842"/>
            <a:ext cx="2340705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sz="2400" dirty="0">
                <a:latin typeface="Arial"/>
                <a:cs typeface="Arial"/>
              </a:rPr>
              <a:t>Mario </a:t>
            </a:r>
            <a:r>
              <a:rPr lang="fr-FR" sz="2400" b="1" dirty="0">
                <a:solidFill>
                  <a:schemeClr val="accent4"/>
                </a:solidFill>
                <a:latin typeface="Arial"/>
                <a:cs typeface="Arial"/>
              </a:rPr>
              <a:t>GARDINI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4504176" y="1032512"/>
            <a:ext cx="2881318" cy="646331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fr-FR" sz="1200" dirty="0" err="1">
                <a:solidFill>
                  <a:srgbClr val="000000"/>
                </a:solidFill>
              </a:rPr>
              <a:t>E-Mail</a:t>
            </a:r>
            <a:r>
              <a:rPr lang="fr-FR" sz="1200" dirty="0">
                <a:solidFill>
                  <a:srgbClr val="000000"/>
                </a:solidFill>
              </a:rPr>
              <a:t> : cognome.nome@mail.com </a:t>
            </a:r>
          </a:p>
          <a:p>
            <a:r>
              <a:rPr lang="fr-FR" sz="1200" dirty="0">
                <a:solidFill>
                  <a:srgbClr val="000000"/>
                </a:solidFill>
              </a:rPr>
              <a:t>Tel : 01 02 03 04 05 </a:t>
            </a:r>
          </a:p>
          <a:p>
            <a:r>
              <a:rPr lang="fr-FR" sz="1200" dirty="0" err="1">
                <a:solidFill>
                  <a:srgbClr val="000000"/>
                </a:solidFill>
              </a:rPr>
              <a:t>Indir</a:t>
            </a:r>
            <a:r>
              <a:rPr lang="fr-FR" sz="1200" dirty="0">
                <a:solidFill>
                  <a:srgbClr val="000000"/>
                </a:solidFill>
              </a:rPr>
              <a:t>: </a:t>
            </a:r>
            <a:r>
              <a:rPr lang="fr-FR" sz="1200" dirty="0"/>
              <a:t>Via Vittoria, 17  00187 Roma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4504176" y="2284904"/>
            <a:ext cx="2881318" cy="1862048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dirty="0" err="1">
                <a:solidFill>
                  <a:schemeClr val="accent4"/>
                </a:solidFill>
                <a:latin typeface="Calibri"/>
                <a:cs typeface="Calibri"/>
              </a:rPr>
              <a:t>Obiettivo</a:t>
            </a:r>
            <a:br>
              <a:rPr lang="fr-FR" sz="1300" dirty="0">
                <a:cs typeface="Calibri"/>
              </a:rPr>
            </a:br>
            <a:br>
              <a:rPr lang="fr-FR" sz="1300" dirty="0">
                <a:cs typeface="Calibri"/>
              </a:rPr>
            </a:br>
            <a:r>
              <a:rPr lang="it-IT" sz="1400" dirty="0">
                <a:cs typeface="Calibri"/>
              </a:rPr>
              <a:t>Descrivete brevemente il vostro percorso professionale, le vostre competenze chiave per la posizione ed i vostri obiettivi di carriera. Questa è in realtà un'introduzione alla vostra lettera di presentazione.</a:t>
            </a:r>
            <a:endParaRPr lang="fr-FR" sz="1400" dirty="0">
              <a:cs typeface="Calibri"/>
            </a:endParaRP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846614"/>
              </p:ext>
            </p:extLst>
          </p:nvPr>
        </p:nvGraphicFramePr>
        <p:xfrm>
          <a:off x="136568" y="214100"/>
          <a:ext cx="4032778" cy="10023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7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7647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fr-FR" sz="1800" b="0" i="0" dirty="0" err="1">
                          <a:solidFill>
                            <a:schemeClr val="accent4"/>
                          </a:solidFill>
                          <a:effectLst/>
                          <a:latin typeface="Calibri"/>
                          <a:cs typeface="Calibri"/>
                        </a:rPr>
                        <a:t>Esperienze</a:t>
                      </a:r>
                      <a:r>
                        <a:rPr lang="fr-FR" sz="1800" b="0" i="0" dirty="0">
                          <a:solidFill>
                            <a:schemeClr val="accent4"/>
                          </a:solidFill>
                          <a:effectLst/>
                          <a:latin typeface="Calibri"/>
                          <a:cs typeface="Calibri"/>
                        </a:rPr>
                        <a:t> </a:t>
                      </a:r>
                      <a:r>
                        <a:rPr lang="fr-FR" sz="1800" b="0" i="0" dirty="0" err="1">
                          <a:solidFill>
                            <a:schemeClr val="accent4"/>
                          </a:solidFill>
                          <a:effectLst/>
                          <a:latin typeface="Calibri"/>
                          <a:cs typeface="Calibri"/>
                        </a:rPr>
                        <a:t>professionali</a:t>
                      </a:r>
                      <a:endParaRPr lang="fr-FR" sz="1800" b="0" i="0" dirty="0">
                        <a:solidFill>
                          <a:schemeClr val="accent4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2499"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NOME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AZIENDA| 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2000 – 2003 </a:t>
                      </a:r>
                      <a:r>
                        <a:rPr lang="mr-IN" sz="12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–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PAESE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–CITTA’</a:t>
                      </a:r>
                    </a:p>
                    <a:p>
                      <a:pPr algn="l"/>
                      <a:r>
                        <a:rPr lang="it-IT" sz="1200" b="0" i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Titolo della posizione occupata</a:t>
                      </a:r>
                      <a:endParaRPr lang="fr-FR" sz="1200" b="0" i="0" kern="1200" dirty="0">
                        <a:solidFill>
                          <a:srgbClr val="7F7F7F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it-IT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Descrivete qui le funzioni che avete occupato per questa posizione. </a:t>
                      </a: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it-IT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Descrivete anche i vostri incarichi e i risultati che avete ottenuto. </a:t>
                      </a:r>
                      <a:endParaRPr lang="fr-FR" sz="1200" b="0" i="0" kern="1200" baseline="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it-IT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Non esitate a quantificarli.</a:t>
                      </a: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62499"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NOME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AZIENDA| 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 </a:t>
                      </a:r>
                      <a:r>
                        <a:rPr lang="mr-IN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–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PAESE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–CITTA’</a:t>
                      </a:r>
                    </a:p>
                    <a:p>
                      <a:pPr algn="l"/>
                      <a:r>
                        <a:rPr lang="it-IT" sz="1200" b="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Titolo della posizione occupata</a:t>
                      </a:r>
                      <a:endParaRPr lang="fr-FR" sz="1200" b="0" i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it-IT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Descrivete qui le funzioni che avete occupato per questa posizione. </a:t>
                      </a: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it-IT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Descrivete anche i vostri incarichi e i risultati che avete ottenuto. </a:t>
                      </a:r>
                      <a:endParaRPr lang="fr-FR" sz="1200" b="0" i="0" kern="12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it-IT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Non esitate a quantificarli.</a:t>
                      </a: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62499"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NOME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AZIENDA| 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 </a:t>
                      </a:r>
                      <a:r>
                        <a:rPr lang="mr-IN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–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PAESE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–CITTA’</a:t>
                      </a:r>
                    </a:p>
                    <a:p>
                      <a:pPr algn="l"/>
                      <a:r>
                        <a:rPr lang="it-IT" sz="1200" b="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Titolo della posizione occupata</a:t>
                      </a:r>
                      <a:endParaRPr lang="fr-FR" sz="1200" b="0" i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it-IT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Descrivete qui le funzioni che avete occupato per questa posizione. </a:t>
                      </a: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it-IT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Descrivete anche i vostri incarichi e i risultati che avete ottenuto. </a:t>
                      </a:r>
                      <a:endParaRPr lang="fr-FR" sz="1200" b="0" i="0" kern="12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it-IT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Non esitate a quantificarli.</a:t>
                      </a: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62499"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NOME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AZIENDA| 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 </a:t>
                      </a:r>
                      <a:r>
                        <a:rPr lang="mr-IN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–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PAESE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–CITTA’</a:t>
                      </a:r>
                    </a:p>
                    <a:p>
                      <a:pPr algn="l"/>
                      <a:r>
                        <a:rPr lang="it-IT" sz="1200" b="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Titolo della posizione occupata</a:t>
                      </a:r>
                      <a:endParaRPr lang="fr-FR" sz="1200" b="0" i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it-IT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Descrivete qui le funzioni che avete occupato per questa posizione. </a:t>
                      </a: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it-IT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Descrivete anche i vostri incarichi e i risultati che avete ottenuto. </a:t>
                      </a:r>
                      <a:endParaRPr lang="fr-FR" sz="1200" b="0" i="0" kern="1200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it-IT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Non esitate a quantificarli.</a:t>
                      </a: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785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6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800" b="0" i="0" dirty="0" err="1">
                          <a:solidFill>
                            <a:schemeClr val="accent4"/>
                          </a:solidFill>
                          <a:effectLst/>
                          <a:latin typeface="+mn-lt"/>
                          <a:cs typeface="Calibri"/>
                        </a:rPr>
                        <a:t>Competenze</a:t>
                      </a:r>
                      <a:endParaRPr lang="fr-FR" sz="1800" b="0" i="0" dirty="0">
                        <a:solidFill>
                          <a:schemeClr val="accent4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LINGUE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Inglese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: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Livello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indipendente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B1  |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Tedesco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: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Livello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avanzato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C1  | Italiano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: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Madrelingua</a:t>
                      </a: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80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INFORMATICA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Trattamento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testi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: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padronanza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molto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buona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;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Foglio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di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Calcolo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(Excel) e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strumenti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statistici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 :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buona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padronanza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; HTML, ASP e CC++ :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livello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molto </a:t>
                      </a:r>
                      <a:r>
                        <a:rPr lang="fr-FR" sz="1200" b="0" i="0" kern="120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buono</a:t>
                      </a: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478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GESTIONE &amp; ORGANIZZAZIONE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- </a:t>
                      </a:r>
                      <a:r>
                        <a:rPr lang="it-IT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Buona capacità di management e gestione del team acquisita come Manager presso XYZ. Gestione di 15 persone.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478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COMUNICAZIONE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it-IT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Eccellente contatto con la clientela acquisita nel corso della mia esperienza di commerciale.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658417"/>
              </p:ext>
            </p:extLst>
          </p:nvPr>
        </p:nvGraphicFramePr>
        <p:xfrm>
          <a:off x="4504177" y="4876162"/>
          <a:ext cx="2881318" cy="45148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13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008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800" kern="1200" dirty="0" err="1">
                          <a:solidFill>
                            <a:schemeClr val="accent4"/>
                          </a:solidFill>
                          <a:latin typeface="Calibri"/>
                          <a:ea typeface="+mn-ea"/>
                          <a:cs typeface="Calibri"/>
                        </a:rPr>
                        <a:t>Studi</a:t>
                      </a:r>
                      <a:r>
                        <a:rPr lang="fr-FR" sz="1800" kern="1200" dirty="0">
                          <a:solidFill>
                            <a:schemeClr val="accent4"/>
                          </a:solidFill>
                          <a:latin typeface="Calibri"/>
                          <a:ea typeface="+mn-ea"/>
                          <a:cs typeface="Calibri"/>
                        </a:rPr>
                        <a:t> e </a:t>
                      </a:r>
                      <a:r>
                        <a:rPr lang="fr-FR" sz="1800" kern="1200" dirty="0" err="1">
                          <a:solidFill>
                            <a:schemeClr val="accent4"/>
                          </a:solidFill>
                          <a:latin typeface="Calibri"/>
                          <a:ea typeface="+mn-ea"/>
                          <a:cs typeface="Calibri"/>
                        </a:rPr>
                        <a:t>formazione</a:t>
                      </a:r>
                      <a:endParaRPr lang="fr-FR" sz="1800" kern="1200" dirty="0">
                        <a:solidFill>
                          <a:schemeClr val="accent4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0187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FORMAZIONE | 2000 – 2003</a:t>
                      </a:r>
                    </a:p>
                    <a:p>
                      <a:pPr algn="l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Nome</a:t>
                      </a:r>
                      <a:r>
                        <a:rPr lang="fr-FR" sz="1200" b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della</a:t>
                      </a:r>
                      <a:r>
                        <a:rPr lang="fr-FR" sz="1200" b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Qualifica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|  </a:t>
                      </a:r>
                      <a:r>
                        <a:rPr lang="fr-FR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Livello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EQF 7 – </a:t>
                      </a:r>
                      <a:r>
                        <a:rPr lang="fr-FR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Paese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– </a:t>
                      </a:r>
                      <a:r>
                        <a:rPr lang="fr-FR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Città</a:t>
                      </a:r>
                      <a:endParaRPr lang="fr-FR" sz="1200" b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algn="l"/>
                      <a:endParaRPr lang="fr-FR" sz="1200" b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algn="l"/>
                      <a:r>
                        <a:rPr lang="it-IT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Descrivete le caratteristiche di questa formazione: qualifiche, opzioni della formazione, </a:t>
                      </a:r>
                      <a:r>
                        <a:rPr lang="it-IT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ecc…</a:t>
                      </a:r>
                      <a:endParaRPr lang="it-IT" sz="1200" b="0" dirty="0">
                        <a:solidFill>
                          <a:srgbClr val="40404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0187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FORMAZIONE | 2000 – 2003</a:t>
                      </a:r>
                    </a:p>
                    <a:p>
                      <a:pPr algn="l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Nome</a:t>
                      </a:r>
                      <a:r>
                        <a:rPr lang="fr-FR" sz="1200" b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della</a:t>
                      </a:r>
                      <a:r>
                        <a:rPr lang="fr-FR" sz="1200" b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Qualifica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|  </a:t>
                      </a:r>
                      <a:r>
                        <a:rPr lang="fr-FR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Livello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EQF 7 – </a:t>
                      </a:r>
                      <a:r>
                        <a:rPr lang="fr-FR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Paese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– </a:t>
                      </a:r>
                      <a:r>
                        <a:rPr lang="fr-FR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Città</a:t>
                      </a:r>
                      <a:endParaRPr lang="fr-FR" sz="1200" b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algn="l"/>
                      <a:endParaRPr lang="fr-FR" sz="1200" b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algn="l"/>
                      <a:r>
                        <a:rPr lang="it-IT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Descrivete le caratteristiche di questa formazione: qualifiche, opzioni della formazione, </a:t>
                      </a:r>
                      <a:r>
                        <a:rPr lang="it-IT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ecc…</a:t>
                      </a:r>
                      <a:endParaRPr lang="it-IT" sz="1200" b="0" dirty="0">
                        <a:solidFill>
                          <a:srgbClr val="40404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0187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FORMAZIONE | 2000 – 2003</a:t>
                      </a:r>
                    </a:p>
                    <a:p>
                      <a:pPr algn="l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Nome</a:t>
                      </a:r>
                      <a:r>
                        <a:rPr lang="fr-FR" sz="1200" b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della</a:t>
                      </a:r>
                      <a:r>
                        <a:rPr lang="fr-FR" sz="1200" b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Qualifica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|  </a:t>
                      </a:r>
                      <a:r>
                        <a:rPr lang="fr-FR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Livello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EQF 7 – </a:t>
                      </a:r>
                      <a:r>
                        <a:rPr lang="fr-FR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Paese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– </a:t>
                      </a:r>
                      <a:r>
                        <a:rPr lang="fr-FR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Città</a:t>
                      </a:r>
                      <a:endParaRPr lang="fr-FR" sz="1200" b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algn="l"/>
                      <a:endParaRPr lang="fr-FR" sz="1200" b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algn="l"/>
                      <a:r>
                        <a:rPr lang="it-IT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Descrivete le caratteristiche di questa formazione: qualifiche, opzioni della formazione, </a:t>
                      </a:r>
                      <a:r>
                        <a:rPr lang="it-IT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ecc</a:t>
                      </a:r>
                      <a:r>
                        <a:rPr lang="it-IT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…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113630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417</Words>
  <Application>Microsoft Macintosh PowerPoint</Application>
  <PresentationFormat>Personnalisé</PresentationFormat>
  <Paragraphs>48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9</cp:revision>
  <dcterms:created xsi:type="dcterms:W3CDTF">2015-06-26T11:02:40Z</dcterms:created>
  <dcterms:modified xsi:type="dcterms:W3CDTF">2020-10-01T22:06:19Z</dcterms:modified>
</cp:coreProperties>
</file>