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BFACB-ADD9-A747-9677-E82174FF1E3C}" v="3" dt="2020-10-01T22:06:07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FEBFACB-ADD9-A747-9677-E82174FF1E3C}"/>
    <pc:docChg chg="modSld">
      <pc:chgData name="Axel Maille" userId="065ad68c099279a8" providerId="LiveId" clId="{2FEBFACB-ADD9-A747-9677-E82174FF1E3C}" dt="2020-10-01T22:06:17.782" v="23" actId="20577"/>
      <pc:docMkLst>
        <pc:docMk/>
      </pc:docMkLst>
      <pc:sldChg chg="modSp mod">
        <pc:chgData name="Axel Maille" userId="065ad68c099279a8" providerId="LiveId" clId="{2FEBFACB-ADD9-A747-9677-E82174FF1E3C}" dt="2020-10-01T22:06:17.782" v="23" actId="20577"/>
        <pc:sldMkLst>
          <pc:docMk/>
          <pc:sldMk cId="3601136307" sldId="256"/>
        </pc:sldMkLst>
        <pc:spChg chg="mod">
          <ac:chgData name="Axel Maille" userId="065ad68c099279a8" providerId="LiveId" clId="{2FEBFACB-ADD9-A747-9677-E82174FF1E3C}" dt="2020-10-01T22:06:17.782" v="23" actId="20577"/>
          <ac:spMkLst>
            <pc:docMk/>
            <pc:sldMk cId="3601136307" sldId="256"/>
            <ac:spMk id="10" creationId="{00000000-0000-0000-0000-000000000000}"/>
          </ac:spMkLst>
        </pc:spChg>
        <pc:graphicFrameChg chg="mod modGraphic">
          <ac:chgData name="Axel Maille" userId="065ad68c099279a8" providerId="LiveId" clId="{2FEBFACB-ADD9-A747-9677-E82174FF1E3C}" dt="2020-10-01T22:06:07.419" v="20"/>
          <ac:graphicFrameMkLst>
            <pc:docMk/>
            <pc:sldMk cId="3601136307" sldId="256"/>
            <ac:graphicFrameMk id="11" creationId="{00000000-0000-0000-0000-000000000000}"/>
          </ac:graphicFrameMkLst>
        </pc:graphicFrameChg>
        <pc:graphicFrameChg chg="mod modGraphic">
          <ac:chgData name="Axel Maille" userId="065ad68c099279a8" providerId="LiveId" clId="{2FEBFACB-ADD9-A747-9677-E82174FF1E3C}" dt="2020-10-01T22:06:11.697" v="22" actId="108"/>
          <ac:graphicFrameMkLst>
            <pc:docMk/>
            <pc:sldMk cId="3601136307" sldId="256"/>
            <ac:graphicFrameMk id="1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46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14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97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00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4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16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0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27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6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61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62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22E5-48F1-704F-8139-E56B7CB3E3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87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45762" y="0"/>
            <a:ext cx="3217088" cy="10688638"/>
          </a:xfrm>
          <a:prstGeom prst="rect">
            <a:avLst/>
          </a:prstGeom>
          <a:pattFill prst="lgCheck">
            <a:fgClr>
              <a:schemeClr val="accent4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504176" y="312842"/>
            <a:ext cx="23407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Mario </a:t>
            </a:r>
            <a:r>
              <a:rPr lang="fr-FR" sz="2400" b="1" dirty="0">
                <a:solidFill>
                  <a:schemeClr val="accent4"/>
                </a:solidFill>
                <a:latin typeface="Arial"/>
                <a:cs typeface="Arial"/>
              </a:rPr>
              <a:t>GARDINI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504176" y="1032512"/>
            <a:ext cx="2881318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rgbClr val="000000"/>
                </a:solidFill>
              </a:rPr>
              <a:t>E-Mail</a:t>
            </a:r>
            <a:r>
              <a:rPr lang="fr-FR" sz="1200" dirty="0">
                <a:solidFill>
                  <a:srgbClr val="000000"/>
                </a:solidFill>
              </a:rPr>
              <a:t> : cognome.nome@mail.com </a:t>
            </a:r>
          </a:p>
          <a:p>
            <a:r>
              <a:rPr lang="fr-FR" sz="1200" dirty="0">
                <a:solidFill>
                  <a:srgbClr val="000000"/>
                </a:solidFill>
              </a:rPr>
              <a:t>Tel : 01 02 03 04 05 </a:t>
            </a:r>
          </a:p>
          <a:p>
            <a:r>
              <a:rPr lang="fr-FR" sz="1200" dirty="0" err="1">
                <a:solidFill>
                  <a:srgbClr val="000000"/>
                </a:solidFill>
              </a:rPr>
              <a:t>Indir</a:t>
            </a:r>
            <a:r>
              <a:rPr lang="fr-FR" sz="1200" dirty="0">
                <a:solidFill>
                  <a:srgbClr val="000000"/>
                </a:solidFill>
              </a:rPr>
              <a:t>: </a:t>
            </a:r>
            <a:r>
              <a:rPr lang="fr-FR" sz="1200" dirty="0"/>
              <a:t>Via Vittoria, 17  00187 Roma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504176" y="2284904"/>
            <a:ext cx="2881318" cy="186204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chemeClr val="accent4"/>
                </a:solidFill>
                <a:latin typeface="Calibri"/>
                <a:cs typeface="Calibri"/>
              </a:rPr>
              <a:t>Obiettivo</a:t>
            </a:r>
            <a:br>
              <a:rPr lang="fr-FR" sz="1300" dirty="0">
                <a:cs typeface="Calibri"/>
              </a:rPr>
            </a:br>
            <a:br>
              <a:rPr lang="fr-FR" sz="1300" dirty="0">
                <a:cs typeface="Calibri"/>
              </a:rPr>
            </a:br>
            <a:r>
              <a:rPr lang="it-IT" sz="1400" dirty="0">
                <a:cs typeface="Calibri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  <a:endParaRPr lang="fr-FR" sz="1400" dirty="0">
              <a:cs typeface="Calibri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846614"/>
              </p:ext>
            </p:extLst>
          </p:nvPr>
        </p:nvGraphicFramePr>
        <p:xfrm>
          <a:off x="136568" y="214100"/>
          <a:ext cx="4032778" cy="1002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 err="1">
                          <a:solidFill>
                            <a:schemeClr val="accent4"/>
                          </a:solidFill>
                          <a:effectLst/>
                          <a:latin typeface="Calibri"/>
                          <a:cs typeface="Calibri"/>
                        </a:rPr>
                        <a:t>Esperienze</a:t>
                      </a:r>
                      <a:r>
                        <a:rPr lang="fr-FR" sz="1800" b="0" i="0" dirty="0">
                          <a:solidFill>
                            <a:schemeClr val="accent4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800" b="0" i="0" dirty="0" err="1">
                          <a:solidFill>
                            <a:schemeClr val="accent4"/>
                          </a:solidFill>
                          <a:effectLst/>
                          <a:latin typeface="Calibri"/>
                          <a:cs typeface="Calibri"/>
                        </a:rPr>
                        <a:t>professionali</a:t>
                      </a:r>
                      <a:endParaRPr lang="fr-FR" sz="1800" b="0" i="0" dirty="0">
                        <a:solidFill>
                          <a:schemeClr val="accent4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mr-IN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–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PAESE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–CITTA’</a:t>
                      </a:r>
                    </a:p>
                    <a:p>
                      <a:pPr algn="l"/>
                      <a:r>
                        <a:rPr lang="it-IT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anche i vostri incarichi e i risultati che avete ottenuto. 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mr-IN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PAESE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–CITTA’</a:t>
                      </a:r>
                    </a:p>
                    <a:p>
                      <a:pPr algn="l"/>
                      <a:r>
                        <a:rPr lang="it-IT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anche i vostri incarichi e i risultati che avete ottenuto. 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mr-IN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PAESE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–CITTA’</a:t>
                      </a:r>
                    </a:p>
                    <a:p>
                      <a:pPr algn="l"/>
                      <a:r>
                        <a:rPr lang="it-IT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anche i vostri incarichi e i risultati che avete ottenuto. 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mr-IN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PAESE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–CITTA’</a:t>
                      </a:r>
                    </a:p>
                    <a:p>
                      <a:pPr algn="l"/>
                      <a:r>
                        <a:rPr lang="it-IT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anche i vostri incarichi e i risultati che avete ottenuto. 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785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>
                          <a:solidFill>
                            <a:schemeClr val="accent4"/>
                          </a:solidFill>
                          <a:effectLst/>
                          <a:latin typeface="+mn-lt"/>
                          <a:cs typeface="Calibri"/>
                        </a:rPr>
                        <a:t>Competenze</a:t>
                      </a:r>
                      <a:endParaRPr lang="fr-FR" sz="1800" b="0" i="0" dirty="0">
                        <a:solidFill>
                          <a:schemeClr val="accent4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LINGUE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Inglese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indipendente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B1  |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Tedesco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avanzato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C1  | Italiano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Madrelingua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0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INFORMATICA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Trattamento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testi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;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Foglio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Calcolo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(Excel) e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strumenti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statistici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 :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; HTML, ASP e CC++ :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buono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GESTIONE &amp; ORGANIZZAZIONE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 capacità di management e gestione del team acquisita come Manager presso XYZ. Gestione di 15 persone.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COMUNICAZIONE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Eccellente contatto con la clientela acquisita nel corso della mia esperienza di commerciale.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58417"/>
              </p:ext>
            </p:extLst>
          </p:nvPr>
        </p:nvGraphicFramePr>
        <p:xfrm>
          <a:off x="4504177" y="4876162"/>
          <a:ext cx="2881318" cy="4514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kern="1200" dirty="0" err="1">
                          <a:solidFill>
                            <a:schemeClr val="accent4"/>
                          </a:solidFill>
                          <a:latin typeface="Calibri"/>
                          <a:ea typeface="+mn-ea"/>
                          <a:cs typeface="Calibri"/>
                        </a:rPr>
                        <a:t>Studi</a:t>
                      </a:r>
                      <a:r>
                        <a:rPr lang="fr-FR" sz="1800" kern="1200" dirty="0">
                          <a:solidFill>
                            <a:schemeClr val="accent4"/>
                          </a:solidFill>
                          <a:latin typeface="Calibri"/>
                          <a:ea typeface="+mn-ea"/>
                          <a:cs typeface="Calibri"/>
                        </a:rPr>
                        <a:t> e </a:t>
                      </a:r>
                      <a:r>
                        <a:rPr lang="fr-FR" sz="1800" kern="1200" dirty="0" err="1">
                          <a:solidFill>
                            <a:schemeClr val="accent4"/>
                          </a:solidFill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endParaRPr lang="fr-FR" sz="1800" kern="1200" dirty="0">
                        <a:solidFill>
                          <a:schemeClr val="accent4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Nome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it-IT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Nome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it-IT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Nome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it-IT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</a:t>
                      </a:r>
                      <a:r>
                        <a:rPr lang="it-IT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1363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417</Words>
  <Application>Microsoft Macintosh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2015-06-26T11:02:40Z</dcterms:created>
  <dcterms:modified xsi:type="dcterms:W3CDTF">2020-10-01T22:06:19Z</dcterms:modified>
</cp:coreProperties>
</file>