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543"/>
    <a:srgbClr val="1F2631"/>
    <a:srgbClr val="222A36"/>
    <a:srgbClr val="2B3545"/>
    <a:srgbClr val="1B212B"/>
    <a:srgbClr val="232232"/>
    <a:srgbClr val="1A1F2C"/>
    <a:srgbClr val="171A2F"/>
    <a:srgbClr val="151333"/>
    <a:srgbClr val="00A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54BF1B-3AE7-7843-A0E8-4662C6C57D8B}" v="27" dt="2020-10-30T22:12:33.4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088" autoAdjust="0"/>
    <p:restoredTop sz="96327"/>
  </p:normalViewPr>
  <p:slideViewPr>
    <p:cSldViewPr snapToGrid="0">
      <p:cViewPr>
        <p:scale>
          <a:sx n="170" d="100"/>
          <a:sy n="170" d="100"/>
        </p:scale>
        <p:origin x="840" y="-1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5D54BF1B-3AE7-7843-A0E8-4662C6C57D8B}"/>
    <pc:docChg chg="custSel modSld">
      <pc:chgData name="Axel Maille" userId="065ad68c099279a8" providerId="LiveId" clId="{5D54BF1B-3AE7-7843-A0E8-4662C6C57D8B}" dt="2020-10-30T22:12:39.052" v="56" actId="108"/>
      <pc:docMkLst>
        <pc:docMk/>
      </pc:docMkLst>
      <pc:sldChg chg="addSp delSp modSp mod">
        <pc:chgData name="Axel Maille" userId="065ad68c099279a8" providerId="LiveId" clId="{5D54BF1B-3AE7-7843-A0E8-4662C6C57D8B}" dt="2020-10-30T22:12:39.052" v="56" actId="108"/>
        <pc:sldMkLst>
          <pc:docMk/>
          <pc:sldMk cId="3985441762" sldId="256"/>
        </pc:sldMkLst>
        <pc:spChg chg="del">
          <ac:chgData name="Axel Maille" userId="065ad68c099279a8" providerId="LiveId" clId="{5D54BF1B-3AE7-7843-A0E8-4662C6C57D8B}" dt="2020-10-30T22:09:42.360" v="2" actId="478"/>
          <ac:spMkLst>
            <pc:docMk/>
            <pc:sldMk cId="3985441762" sldId="256"/>
            <ac:spMk id="3" creationId="{00000000-0000-0000-0000-000000000000}"/>
          </ac:spMkLst>
        </pc:spChg>
        <pc:spChg chg="mod">
          <ac:chgData name="Axel Maille" userId="065ad68c099279a8" providerId="LiveId" clId="{5D54BF1B-3AE7-7843-A0E8-4662C6C57D8B}" dt="2020-10-30T22:09:32.454" v="1"/>
          <ac:spMkLst>
            <pc:docMk/>
            <pc:sldMk cId="3985441762" sldId="256"/>
            <ac:spMk id="7" creationId="{00000000-0000-0000-0000-000000000000}"/>
          </ac:spMkLst>
        </pc:spChg>
        <pc:spChg chg="del">
          <ac:chgData name="Axel Maille" userId="065ad68c099279a8" providerId="LiveId" clId="{5D54BF1B-3AE7-7843-A0E8-4662C6C57D8B}" dt="2020-10-30T22:09:42.360" v="2" actId="478"/>
          <ac:spMkLst>
            <pc:docMk/>
            <pc:sldMk cId="3985441762" sldId="256"/>
            <ac:spMk id="8" creationId="{00000000-0000-0000-0000-000000000000}"/>
          </ac:spMkLst>
        </pc:spChg>
        <pc:spChg chg="mod">
          <ac:chgData name="Axel Maille" userId="065ad68c099279a8" providerId="LiveId" clId="{5D54BF1B-3AE7-7843-A0E8-4662C6C57D8B}" dt="2020-10-30T22:10:29.576" v="11" actId="20577"/>
          <ac:spMkLst>
            <pc:docMk/>
            <pc:sldMk cId="3985441762" sldId="256"/>
            <ac:spMk id="9" creationId="{00000000-0000-0000-0000-000000000000}"/>
          </ac:spMkLst>
        </pc:spChg>
        <pc:spChg chg="mod">
          <ac:chgData name="Axel Maille" userId="065ad68c099279a8" providerId="LiveId" clId="{5D54BF1B-3AE7-7843-A0E8-4662C6C57D8B}" dt="2020-10-30T22:11:09.186" v="18"/>
          <ac:spMkLst>
            <pc:docMk/>
            <pc:sldMk cId="3985441762" sldId="256"/>
            <ac:spMk id="111" creationId="{00000000-0000-0000-0000-000000000000}"/>
          </ac:spMkLst>
        </pc:spChg>
        <pc:spChg chg="mod">
          <ac:chgData name="Axel Maille" userId="065ad68c099279a8" providerId="LiveId" clId="{5D54BF1B-3AE7-7843-A0E8-4662C6C57D8B}" dt="2020-10-30T22:09:55.568" v="4"/>
          <ac:spMkLst>
            <pc:docMk/>
            <pc:sldMk cId="3985441762" sldId="256"/>
            <ac:spMk id="154" creationId="{00000000-0000-0000-0000-000000000000}"/>
          </ac:spMkLst>
        </pc:spChg>
        <pc:spChg chg="mod">
          <ac:chgData name="Axel Maille" userId="065ad68c099279a8" providerId="LiveId" clId="{5D54BF1B-3AE7-7843-A0E8-4662C6C57D8B}" dt="2020-10-30T22:10:05.360" v="6"/>
          <ac:spMkLst>
            <pc:docMk/>
            <pc:sldMk cId="3985441762" sldId="256"/>
            <ac:spMk id="156" creationId="{00000000-0000-0000-0000-000000000000}"/>
          </ac:spMkLst>
        </pc:spChg>
        <pc:spChg chg="mod">
          <ac:chgData name="Axel Maille" userId="065ad68c099279a8" providerId="LiveId" clId="{5D54BF1B-3AE7-7843-A0E8-4662C6C57D8B}" dt="2020-10-30T22:10:10.974" v="7"/>
          <ac:spMkLst>
            <pc:docMk/>
            <pc:sldMk cId="3985441762" sldId="256"/>
            <ac:spMk id="158" creationId="{00000000-0000-0000-0000-000000000000}"/>
          </ac:spMkLst>
        </pc:spChg>
        <pc:spChg chg="add mod">
          <ac:chgData name="Axel Maille" userId="065ad68c099279a8" providerId="LiveId" clId="{5D54BF1B-3AE7-7843-A0E8-4662C6C57D8B}" dt="2020-10-30T22:09:42.708" v="3"/>
          <ac:spMkLst>
            <pc:docMk/>
            <pc:sldMk cId="3985441762" sldId="256"/>
            <ac:spMk id="160" creationId="{C476959A-EF88-FA4B-A149-00AA58FB2351}"/>
          </ac:spMkLst>
        </pc:spChg>
        <pc:spChg chg="mod">
          <ac:chgData name="Axel Maille" userId="065ad68c099279a8" providerId="LiveId" clId="{5D54BF1B-3AE7-7843-A0E8-4662C6C57D8B}" dt="2020-10-30T22:11:20.748" v="22"/>
          <ac:spMkLst>
            <pc:docMk/>
            <pc:sldMk cId="3985441762" sldId="256"/>
            <ac:spMk id="162" creationId="{00000000-0000-0000-0000-000000000000}"/>
          </ac:spMkLst>
        </pc:spChg>
        <pc:spChg chg="add mod">
          <ac:chgData name="Axel Maille" userId="065ad68c099279a8" providerId="LiveId" clId="{5D54BF1B-3AE7-7843-A0E8-4662C6C57D8B}" dt="2020-10-30T22:09:42.708" v="3"/>
          <ac:spMkLst>
            <pc:docMk/>
            <pc:sldMk cId="3985441762" sldId="256"/>
            <ac:spMk id="166" creationId="{589CDEEC-59DF-904B-85BF-0749F5613D5C}"/>
          </ac:spMkLst>
        </pc:spChg>
        <pc:spChg chg="add mod">
          <ac:chgData name="Axel Maille" userId="065ad68c099279a8" providerId="LiveId" clId="{5D54BF1B-3AE7-7843-A0E8-4662C6C57D8B}" dt="2020-10-30T22:09:42.708" v="3"/>
          <ac:spMkLst>
            <pc:docMk/>
            <pc:sldMk cId="3985441762" sldId="256"/>
            <ac:spMk id="167" creationId="{AF8BF171-D819-504A-B5C8-00BA034D229A}"/>
          </ac:spMkLst>
        </pc:spChg>
        <pc:spChg chg="add mod">
          <ac:chgData name="Axel Maille" userId="065ad68c099279a8" providerId="LiveId" clId="{5D54BF1B-3AE7-7843-A0E8-4662C6C57D8B}" dt="2020-10-30T22:09:42.708" v="3"/>
          <ac:spMkLst>
            <pc:docMk/>
            <pc:sldMk cId="3985441762" sldId="256"/>
            <ac:spMk id="168" creationId="{307BC229-894D-AD4D-B603-255D8D446377}"/>
          </ac:spMkLst>
        </pc:spChg>
        <pc:spChg chg="mod">
          <ac:chgData name="Axel Maille" userId="065ad68c099279a8" providerId="LiveId" clId="{5D54BF1B-3AE7-7843-A0E8-4662C6C57D8B}" dt="2020-10-30T22:11:56.267" v="38"/>
          <ac:spMkLst>
            <pc:docMk/>
            <pc:sldMk cId="3985441762" sldId="256"/>
            <ac:spMk id="193" creationId="{00000000-0000-0000-0000-000000000000}"/>
          </ac:spMkLst>
        </pc:spChg>
        <pc:spChg chg="mod">
          <ac:chgData name="Axel Maille" userId="065ad68c099279a8" providerId="LiveId" clId="{5D54BF1B-3AE7-7843-A0E8-4662C6C57D8B}" dt="2020-10-30T22:12:27.644" v="54"/>
          <ac:spMkLst>
            <pc:docMk/>
            <pc:sldMk cId="3985441762" sldId="256"/>
            <ac:spMk id="197" creationId="{00000000-0000-0000-0000-000000000000}"/>
          </ac:spMkLst>
        </pc:spChg>
        <pc:spChg chg="mod">
          <ac:chgData name="Axel Maille" userId="065ad68c099279a8" providerId="LiveId" clId="{5D54BF1B-3AE7-7843-A0E8-4662C6C57D8B}" dt="2020-10-30T22:12:39.052" v="56" actId="108"/>
          <ac:spMkLst>
            <pc:docMk/>
            <pc:sldMk cId="3985441762" sldId="256"/>
            <ac:spMk id="201" creationId="{00000000-0000-0000-0000-000000000000}"/>
          </ac:spMkLst>
        </pc:spChg>
        <pc:spChg chg="mod">
          <ac:chgData name="Axel Maille" userId="065ad68c099279a8" providerId="LiveId" clId="{5D54BF1B-3AE7-7843-A0E8-4662C6C57D8B}" dt="2020-10-30T22:10:52.095" v="14" actId="255"/>
          <ac:spMkLst>
            <pc:docMk/>
            <pc:sldMk cId="3985441762" sldId="256"/>
            <ac:spMk id="203" creationId="{00000000-0000-0000-0000-000000000000}"/>
          </ac:spMkLst>
        </pc:spChg>
        <pc:spChg chg="del">
          <ac:chgData name="Axel Maille" userId="065ad68c099279a8" providerId="LiveId" clId="{5D54BF1B-3AE7-7843-A0E8-4662C6C57D8B}" dt="2020-10-30T22:09:42.360" v="2" actId="478"/>
          <ac:spMkLst>
            <pc:docMk/>
            <pc:sldMk cId="3985441762" sldId="256"/>
            <ac:spMk id="223" creationId="{00000000-0000-0000-0000-000000000000}"/>
          </ac:spMkLst>
        </pc:spChg>
        <pc:spChg chg="del">
          <ac:chgData name="Axel Maille" userId="065ad68c099279a8" providerId="LiveId" clId="{5D54BF1B-3AE7-7843-A0E8-4662C6C57D8B}" dt="2020-10-30T22:09:42.360" v="2" actId="478"/>
          <ac:spMkLst>
            <pc:docMk/>
            <pc:sldMk cId="3985441762" sldId="256"/>
            <ac:spMk id="224" creationId="{00000000-0000-0000-0000-000000000000}"/>
          </ac:spMkLst>
        </pc:spChg>
        <pc:picChg chg="del">
          <ac:chgData name="Axel Maille" userId="065ad68c099279a8" providerId="LiveId" clId="{5D54BF1B-3AE7-7843-A0E8-4662C6C57D8B}" dt="2020-10-30T22:09:42.360" v="2" actId="478"/>
          <ac:picMkLst>
            <pc:docMk/>
            <pc:sldMk cId="3985441762" sldId="256"/>
            <ac:picMk id="50" creationId="{00000000-0000-0000-0000-000000000000}"/>
          </ac:picMkLst>
        </pc:picChg>
        <pc:picChg chg="del">
          <ac:chgData name="Axel Maille" userId="065ad68c099279a8" providerId="LiveId" clId="{5D54BF1B-3AE7-7843-A0E8-4662C6C57D8B}" dt="2020-10-30T22:09:42.360" v="2" actId="478"/>
          <ac:picMkLst>
            <pc:docMk/>
            <pc:sldMk cId="3985441762" sldId="256"/>
            <ac:picMk id="51" creationId="{00000000-0000-0000-0000-000000000000}"/>
          </ac:picMkLst>
        </pc:picChg>
        <pc:picChg chg="del">
          <ac:chgData name="Axel Maille" userId="065ad68c099279a8" providerId="LiveId" clId="{5D54BF1B-3AE7-7843-A0E8-4662C6C57D8B}" dt="2020-10-30T22:09:42.360" v="2" actId="478"/>
          <ac:picMkLst>
            <pc:docMk/>
            <pc:sldMk cId="3985441762" sldId="256"/>
            <ac:picMk id="52" creationId="{00000000-0000-0000-0000-000000000000}"/>
          </ac:picMkLst>
        </pc:picChg>
        <pc:picChg chg="del">
          <ac:chgData name="Axel Maille" userId="065ad68c099279a8" providerId="LiveId" clId="{5D54BF1B-3AE7-7843-A0E8-4662C6C57D8B}" dt="2020-10-30T22:09:42.360" v="2" actId="478"/>
          <ac:picMkLst>
            <pc:docMk/>
            <pc:sldMk cId="3985441762" sldId="256"/>
            <ac:picMk id="53" creationId="{00000000-0000-0000-0000-000000000000}"/>
          </ac:picMkLst>
        </pc:picChg>
        <pc:picChg chg="add mod">
          <ac:chgData name="Axel Maille" userId="065ad68c099279a8" providerId="LiveId" clId="{5D54BF1B-3AE7-7843-A0E8-4662C6C57D8B}" dt="2020-10-30T22:09:42.708" v="3"/>
          <ac:picMkLst>
            <pc:docMk/>
            <pc:sldMk cId="3985441762" sldId="256"/>
            <ac:picMk id="161" creationId="{DE47039F-90E3-B342-8A23-38728E724B2C}"/>
          </ac:picMkLst>
        </pc:picChg>
        <pc:picChg chg="add mod">
          <ac:chgData name="Axel Maille" userId="065ad68c099279a8" providerId="LiveId" clId="{5D54BF1B-3AE7-7843-A0E8-4662C6C57D8B}" dt="2020-10-30T22:09:42.708" v="3"/>
          <ac:picMkLst>
            <pc:docMk/>
            <pc:sldMk cId="3985441762" sldId="256"/>
            <ac:picMk id="163" creationId="{49AA56D4-242E-484F-A6FE-BC46BA9DD7CF}"/>
          </ac:picMkLst>
        </pc:picChg>
        <pc:picChg chg="add mod">
          <ac:chgData name="Axel Maille" userId="065ad68c099279a8" providerId="LiveId" clId="{5D54BF1B-3AE7-7843-A0E8-4662C6C57D8B}" dt="2020-10-30T22:09:42.708" v="3"/>
          <ac:picMkLst>
            <pc:docMk/>
            <pc:sldMk cId="3985441762" sldId="256"/>
            <ac:picMk id="164" creationId="{E0695430-CC77-5544-B9E5-7E7E1D70EFD0}"/>
          </ac:picMkLst>
        </pc:picChg>
        <pc:picChg chg="add mod">
          <ac:chgData name="Axel Maille" userId="065ad68c099279a8" providerId="LiveId" clId="{5D54BF1B-3AE7-7843-A0E8-4662C6C57D8B}" dt="2020-10-30T22:09:42.708" v="3"/>
          <ac:picMkLst>
            <pc:docMk/>
            <pc:sldMk cId="3985441762" sldId="256"/>
            <ac:picMk id="165" creationId="{BDD024B9-66BB-764C-B9E7-A24197797FC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  <a:alpha val="50000"/>
              </a:schemeClr>
            </a:gs>
            <a:gs pos="100000">
              <a:schemeClr val="accent3">
                <a:lumMod val="30000"/>
                <a:lumOff val="70000"/>
                <a:alpha val="4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reeform 57"/>
          <p:cNvSpPr/>
          <p:nvPr/>
        </p:nvSpPr>
        <p:spPr>
          <a:xfrm>
            <a:off x="7210425" y="10240565"/>
            <a:ext cx="355600" cy="456010"/>
          </a:xfrm>
          <a:custGeom>
            <a:avLst/>
            <a:gdLst>
              <a:gd name="connsiteX0" fmla="*/ 355600 w 355600"/>
              <a:gd name="connsiteY0" fmla="*/ 495300 h 495300"/>
              <a:gd name="connsiteX1" fmla="*/ 355600 w 355600"/>
              <a:gd name="connsiteY1" fmla="*/ 304800 h 495300"/>
              <a:gd name="connsiteX2" fmla="*/ 0 w 355600"/>
              <a:gd name="connsiteY2" fmla="*/ 0 h 495300"/>
              <a:gd name="connsiteX3" fmla="*/ 0 w 355600"/>
              <a:gd name="connsiteY3" fmla="*/ 495300 h 495300"/>
              <a:gd name="connsiteX4" fmla="*/ 355600 w 355600"/>
              <a:gd name="connsiteY4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" h="495300">
                <a:moveTo>
                  <a:pt x="355600" y="495300"/>
                </a:moveTo>
                <a:lnTo>
                  <a:pt x="355600" y="304800"/>
                </a:lnTo>
                <a:lnTo>
                  <a:pt x="0" y="0"/>
                </a:lnTo>
                <a:lnTo>
                  <a:pt x="0" y="495300"/>
                </a:lnTo>
                <a:lnTo>
                  <a:pt x="355600" y="495300"/>
                </a:lnTo>
                <a:close/>
              </a:path>
            </a:pathLst>
          </a:custGeom>
          <a:solidFill>
            <a:srgbClr val="2D35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6774656" y="1841500"/>
            <a:ext cx="788194" cy="1037755"/>
          </a:xfrm>
          <a:custGeom>
            <a:avLst/>
            <a:gdLst>
              <a:gd name="connsiteX0" fmla="*/ 788194 w 788194"/>
              <a:gd name="connsiteY0" fmla="*/ 0 h 533400"/>
              <a:gd name="connsiteX1" fmla="*/ 788194 w 788194"/>
              <a:gd name="connsiteY1" fmla="*/ 250031 h 533400"/>
              <a:gd name="connsiteX2" fmla="*/ 0 w 788194"/>
              <a:gd name="connsiteY2" fmla="*/ 533400 h 533400"/>
              <a:gd name="connsiteX3" fmla="*/ 788194 w 788194"/>
              <a:gd name="connsiteY3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8194" h="533400">
                <a:moveTo>
                  <a:pt x="788194" y="0"/>
                </a:moveTo>
                <a:lnTo>
                  <a:pt x="788194" y="250031"/>
                </a:lnTo>
                <a:lnTo>
                  <a:pt x="0" y="533400"/>
                </a:lnTo>
                <a:lnTo>
                  <a:pt x="788194" y="0"/>
                </a:lnTo>
                <a:close/>
              </a:path>
            </a:pathLst>
          </a:custGeom>
          <a:solidFill>
            <a:srgbClr val="2D35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183743" y="1"/>
            <a:ext cx="3207657" cy="10688638"/>
          </a:xfrm>
          <a:prstGeom prst="rect">
            <a:avLst/>
          </a:prstGeom>
          <a:solidFill>
            <a:srgbClr val="1F26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240632" y="1779258"/>
            <a:ext cx="1921543" cy="276999"/>
          </a:xfrm>
          <a:prstGeom prst="rect">
            <a:avLst/>
          </a:prstGeom>
          <a:solidFill>
            <a:srgbClr val="2D3543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ESPERIENZA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240632" y="5500682"/>
            <a:ext cx="1921543" cy="276999"/>
          </a:xfrm>
          <a:prstGeom prst="rect">
            <a:avLst/>
          </a:prstGeom>
          <a:solidFill>
            <a:srgbClr val="2D3543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240632" y="7809774"/>
            <a:ext cx="1921543" cy="276999"/>
          </a:xfrm>
          <a:prstGeom prst="rect">
            <a:avLst/>
          </a:prstGeom>
          <a:solidFill>
            <a:srgbClr val="2D3543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PASSATEMPO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240632" y="2213155"/>
            <a:ext cx="352083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| DITTA |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| DITTA |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| DITTA |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| DITTA |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| DITTA |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240632" y="5930105"/>
            <a:ext cx="35208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endParaRPr lang="en-GB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endParaRPr lang="en-GB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240632" y="8238479"/>
            <a:ext cx="352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cxnSp>
        <p:nvCxnSpPr>
          <p:cNvPr id="209" name="Straight Connector 208"/>
          <p:cNvCxnSpPr/>
          <p:nvPr/>
        </p:nvCxnSpPr>
        <p:spPr>
          <a:xfrm>
            <a:off x="4183743" y="9768590"/>
            <a:ext cx="3207657" cy="0"/>
          </a:xfrm>
          <a:prstGeom prst="line">
            <a:avLst/>
          </a:prstGeom>
          <a:ln w="3175">
            <a:solidFill>
              <a:schemeClr val="bg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-9525" y="-9524"/>
            <a:ext cx="7572375" cy="2332394"/>
          </a:xfrm>
          <a:custGeom>
            <a:avLst/>
            <a:gdLst>
              <a:gd name="connsiteX0" fmla="*/ 0 w 7581900"/>
              <a:gd name="connsiteY0" fmla="*/ 0 h 2619375"/>
              <a:gd name="connsiteX1" fmla="*/ 7581900 w 7581900"/>
              <a:gd name="connsiteY1" fmla="*/ 0 h 2619375"/>
              <a:gd name="connsiteX2" fmla="*/ 7581900 w 7581900"/>
              <a:gd name="connsiteY2" fmla="*/ 2619375 h 2619375"/>
              <a:gd name="connsiteX3" fmla="*/ 9525 w 7581900"/>
              <a:gd name="connsiteY3" fmla="*/ 1352550 h 2619375"/>
              <a:gd name="connsiteX4" fmla="*/ 0 w 7581900"/>
              <a:gd name="connsiteY4" fmla="*/ 0 h 261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81900" h="2619375">
                <a:moveTo>
                  <a:pt x="0" y="0"/>
                </a:moveTo>
                <a:lnTo>
                  <a:pt x="7581900" y="0"/>
                </a:lnTo>
                <a:lnTo>
                  <a:pt x="7581900" y="2619375"/>
                </a:lnTo>
                <a:lnTo>
                  <a:pt x="9525" y="1352550"/>
                </a:lnTo>
                <a:lnTo>
                  <a:pt x="0" y="0"/>
                </a:lnTo>
                <a:close/>
              </a:path>
            </a:pathLst>
          </a:custGeom>
          <a:solidFill>
            <a:srgbClr val="2D3543"/>
          </a:solidFill>
          <a:ln>
            <a:noFill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-11776" y="267586"/>
            <a:ext cx="4191890" cy="80021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PAOLA COLOMBO</a:t>
            </a:r>
          </a:p>
          <a:p>
            <a:pPr algn="ctr"/>
            <a:endParaRPr lang="en-US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</a:t>
            </a:r>
          </a:p>
        </p:txBody>
      </p:sp>
      <p:cxnSp>
        <p:nvCxnSpPr>
          <p:cNvPr id="214" name="Straight Connector 213"/>
          <p:cNvCxnSpPr/>
          <p:nvPr/>
        </p:nvCxnSpPr>
        <p:spPr>
          <a:xfrm>
            <a:off x="509588" y="1146318"/>
            <a:ext cx="3128962" cy="0"/>
          </a:xfrm>
          <a:prstGeom prst="line">
            <a:avLst/>
          </a:prstGeom>
          <a:ln w="317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761468" y="2485194"/>
            <a:ext cx="2769876" cy="384150"/>
          </a:xfrm>
          <a:prstGeom prst="rect">
            <a:avLst/>
          </a:prstGeom>
          <a:solidFill>
            <a:srgbClr val="2D35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TextBox 202"/>
          <p:cNvSpPr txBox="1"/>
          <p:nvPr/>
        </p:nvSpPr>
        <p:spPr>
          <a:xfrm>
            <a:off x="4336143" y="2545909"/>
            <a:ext cx="289560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OBIETTIVO</a:t>
            </a:r>
          </a:p>
          <a:p>
            <a:pPr algn="just"/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it-IT" sz="1000" dirty="0">
                <a:solidFill>
                  <a:schemeClr val="bg1"/>
                </a:solidFill>
                <a:latin typeface="Arial"/>
                <a:cs typeface="Arial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440" y="2523944"/>
            <a:ext cx="292331" cy="292331"/>
          </a:xfrm>
          <a:prstGeom prst="rect">
            <a:avLst/>
          </a:prstGeom>
        </p:spPr>
      </p:pic>
      <p:sp>
        <p:nvSpPr>
          <p:cNvPr id="216" name="Rectangle 215"/>
          <p:cNvSpPr/>
          <p:nvPr/>
        </p:nvSpPr>
        <p:spPr>
          <a:xfrm>
            <a:off x="3761468" y="4639622"/>
            <a:ext cx="2769876" cy="384150"/>
          </a:xfrm>
          <a:prstGeom prst="rect">
            <a:avLst/>
          </a:prstGeom>
          <a:solidFill>
            <a:srgbClr val="2D35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66530" y="4689732"/>
            <a:ext cx="2800350" cy="155651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CONOSCENZE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 | UX 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440" y="4685531"/>
            <a:ext cx="292331" cy="292331"/>
          </a:xfrm>
          <a:prstGeom prst="rect">
            <a:avLst/>
          </a:prstGeom>
        </p:spPr>
      </p:pic>
      <p:sp>
        <p:nvSpPr>
          <p:cNvPr id="218" name="Rectangle 217"/>
          <p:cNvSpPr/>
          <p:nvPr/>
        </p:nvSpPr>
        <p:spPr>
          <a:xfrm>
            <a:off x="3761468" y="6546221"/>
            <a:ext cx="2769876" cy="384150"/>
          </a:xfrm>
          <a:prstGeom prst="rect">
            <a:avLst/>
          </a:prstGeom>
          <a:solidFill>
            <a:srgbClr val="2D35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4366530" y="6629955"/>
            <a:ext cx="2800350" cy="135421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PERSONALITA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Curioso</a:t>
            </a: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Progredire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Organizzato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662" y="6593741"/>
            <a:ext cx="289109" cy="289109"/>
          </a:xfrm>
          <a:prstGeom prst="rect">
            <a:avLst/>
          </a:prstGeom>
        </p:spPr>
      </p:pic>
      <p:sp>
        <p:nvSpPr>
          <p:cNvPr id="220" name="Rectangle 219"/>
          <p:cNvSpPr/>
          <p:nvPr/>
        </p:nvSpPr>
        <p:spPr>
          <a:xfrm>
            <a:off x="3761468" y="8338997"/>
            <a:ext cx="2769876" cy="384150"/>
          </a:xfrm>
          <a:prstGeom prst="rect">
            <a:avLst/>
          </a:prstGeom>
          <a:solidFill>
            <a:srgbClr val="2D35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4366530" y="8397584"/>
            <a:ext cx="2800350" cy="109485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LINGUA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Francese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Inglese</a:t>
            </a: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Italiano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901" y="8385856"/>
            <a:ext cx="288870" cy="28887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74" y="5507525"/>
            <a:ext cx="269876" cy="269876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74" y="1778931"/>
            <a:ext cx="276963" cy="27696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12" y="7810222"/>
            <a:ext cx="276225" cy="276225"/>
          </a:xfrm>
          <a:prstGeom prst="rect">
            <a:avLst/>
          </a:prstGeom>
        </p:spPr>
      </p:pic>
      <p:sp>
        <p:nvSpPr>
          <p:cNvPr id="56" name="Freeform 55"/>
          <p:cNvSpPr/>
          <p:nvPr/>
        </p:nvSpPr>
        <p:spPr>
          <a:xfrm>
            <a:off x="-7620" y="9287439"/>
            <a:ext cx="7574280" cy="1411041"/>
          </a:xfrm>
          <a:custGeom>
            <a:avLst/>
            <a:gdLst>
              <a:gd name="connsiteX0" fmla="*/ 0 w 7574280"/>
              <a:gd name="connsiteY0" fmla="*/ 0 h 1394460"/>
              <a:gd name="connsiteX1" fmla="*/ 0 w 7574280"/>
              <a:gd name="connsiteY1" fmla="*/ 1394460 h 1394460"/>
              <a:gd name="connsiteX2" fmla="*/ 7574280 w 7574280"/>
              <a:gd name="connsiteY2" fmla="*/ 1394460 h 1394460"/>
              <a:gd name="connsiteX3" fmla="*/ 7574280 w 7574280"/>
              <a:gd name="connsiteY3" fmla="*/ 1219200 h 1394460"/>
              <a:gd name="connsiteX4" fmla="*/ 0 w 7574280"/>
              <a:gd name="connsiteY4" fmla="*/ 0 h 1394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74280" h="1394460">
                <a:moveTo>
                  <a:pt x="0" y="0"/>
                </a:moveTo>
                <a:lnTo>
                  <a:pt x="0" y="1394460"/>
                </a:lnTo>
                <a:lnTo>
                  <a:pt x="7574280" y="1394460"/>
                </a:lnTo>
                <a:lnTo>
                  <a:pt x="7574280" y="1219200"/>
                </a:lnTo>
                <a:lnTo>
                  <a:pt x="0" y="0"/>
                </a:lnTo>
                <a:close/>
              </a:path>
            </a:pathLst>
          </a:custGeom>
          <a:solidFill>
            <a:srgbClr val="2D3543"/>
          </a:solidFill>
          <a:ln>
            <a:noFill/>
          </a:ln>
          <a:effectLst>
            <a:outerShdw blurRad="2540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5987257" y="513175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6096640" y="513175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6206023" y="513175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6315406" y="513175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6424789" y="513175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6534172" y="513175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6643555" y="513175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6752938" y="513175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6862321" y="5131752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6971705" y="5131752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5994542" y="535390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6103925" y="535390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6213308" y="535390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6322691" y="535390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6432074" y="535390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6541457" y="535390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6650840" y="535390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6760223" y="535390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6869606" y="5353902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6978990" y="5353902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5994542" y="558627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6103925" y="558627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6213308" y="558627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6322691" y="558627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6432074" y="558627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6541457" y="558627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6650840" y="558627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6760223" y="558627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6869606" y="5586274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6978990" y="5586274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5994542" y="5817155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6103925" y="5817155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6213308" y="5817155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6322691" y="5817155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6432074" y="5817155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6541457" y="5817155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6650840" y="5817155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6760223" y="5817155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6869606" y="5817155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6978990" y="5817155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5987257" y="60583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6096640" y="60583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6206023" y="60583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6315406" y="60583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6424789" y="60583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6534172" y="60583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6643555" y="60583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6752938" y="60583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val 273"/>
          <p:cNvSpPr/>
          <p:nvPr/>
        </p:nvSpPr>
        <p:spPr>
          <a:xfrm>
            <a:off x="6862321" y="6058331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6971705" y="6058331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5987257" y="710402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6096640" y="710402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6206023" y="710402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6315406" y="710402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6424789" y="710402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6534172" y="710402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6643555" y="710402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Oval 282"/>
          <p:cNvSpPr/>
          <p:nvPr/>
        </p:nvSpPr>
        <p:spPr>
          <a:xfrm>
            <a:off x="6752938" y="710402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6862321" y="7104028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6971705" y="7104028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val 285"/>
          <p:cNvSpPr/>
          <p:nvPr/>
        </p:nvSpPr>
        <p:spPr>
          <a:xfrm>
            <a:off x="5994542" y="732617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6103925" y="732617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/>
        </p:nvSpPr>
        <p:spPr>
          <a:xfrm>
            <a:off x="6213308" y="732617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val 288"/>
          <p:cNvSpPr/>
          <p:nvPr/>
        </p:nvSpPr>
        <p:spPr>
          <a:xfrm>
            <a:off x="6322691" y="732617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/>
          <p:cNvSpPr/>
          <p:nvPr/>
        </p:nvSpPr>
        <p:spPr>
          <a:xfrm>
            <a:off x="6432074" y="732617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6541457" y="732617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6650840" y="732617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val 292"/>
          <p:cNvSpPr/>
          <p:nvPr/>
        </p:nvSpPr>
        <p:spPr>
          <a:xfrm>
            <a:off x="6760223" y="7326178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6869606" y="7326178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val 294"/>
          <p:cNvSpPr/>
          <p:nvPr/>
        </p:nvSpPr>
        <p:spPr>
          <a:xfrm>
            <a:off x="6978990" y="7326178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5994542" y="7558550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6103925" y="7558550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6213308" y="7558550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val 298"/>
          <p:cNvSpPr/>
          <p:nvPr/>
        </p:nvSpPr>
        <p:spPr>
          <a:xfrm>
            <a:off x="6322691" y="7558550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val 299"/>
          <p:cNvSpPr/>
          <p:nvPr/>
        </p:nvSpPr>
        <p:spPr>
          <a:xfrm>
            <a:off x="6432074" y="7558550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6541457" y="7558550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>
            <a:off x="6650840" y="7558550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val 302"/>
          <p:cNvSpPr/>
          <p:nvPr/>
        </p:nvSpPr>
        <p:spPr>
          <a:xfrm>
            <a:off x="6760223" y="7558550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6869606" y="7558550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val 304"/>
          <p:cNvSpPr/>
          <p:nvPr/>
        </p:nvSpPr>
        <p:spPr>
          <a:xfrm>
            <a:off x="6978990" y="7558550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val 305"/>
          <p:cNvSpPr/>
          <p:nvPr/>
        </p:nvSpPr>
        <p:spPr>
          <a:xfrm>
            <a:off x="5994542" y="77894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6103925" y="77894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Oval 307"/>
          <p:cNvSpPr/>
          <p:nvPr/>
        </p:nvSpPr>
        <p:spPr>
          <a:xfrm>
            <a:off x="6213308" y="77894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Oval 308"/>
          <p:cNvSpPr/>
          <p:nvPr/>
        </p:nvSpPr>
        <p:spPr>
          <a:xfrm>
            <a:off x="6322691" y="77894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Oval 309"/>
          <p:cNvSpPr/>
          <p:nvPr/>
        </p:nvSpPr>
        <p:spPr>
          <a:xfrm>
            <a:off x="6432074" y="77894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val 310"/>
          <p:cNvSpPr/>
          <p:nvPr/>
        </p:nvSpPr>
        <p:spPr>
          <a:xfrm>
            <a:off x="6541457" y="77894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6650840" y="77894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6760223" y="7789431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Oval 313"/>
          <p:cNvSpPr/>
          <p:nvPr/>
        </p:nvSpPr>
        <p:spPr>
          <a:xfrm>
            <a:off x="6869606" y="7789431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6978990" y="7789431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Oval 315"/>
          <p:cNvSpPr/>
          <p:nvPr/>
        </p:nvSpPr>
        <p:spPr>
          <a:xfrm>
            <a:off x="5987257" y="885506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val 316"/>
          <p:cNvSpPr/>
          <p:nvPr/>
        </p:nvSpPr>
        <p:spPr>
          <a:xfrm>
            <a:off x="6096640" y="885506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6206023" y="885506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6315406" y="885506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6424789" y="885506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6534172" y="885506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6643555" y="885506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6752938" y="885506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6862321" y="8855062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6971705" y="8855062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5994542" y="907721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6103925" y="907721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6213308" y="907721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6322691" y="907721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6432074" y="907721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>
            <a:off x="6541457" y="907721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6650840" y="907721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6760223" y="9077212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Oval 333"/>
          <p:cNvSpPr/>
          <p:nvPr/>
        </p:nvSpPr>
        <p:spPr>
          <a:xfrm>
            <a:off x="6869606" y="9077212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val 334"/>
          <p:cNvSpPr/>
          <p:nvPr/>
        </p:nvSpPr>
        <p:spPr>
          <a:xfrm>
            <a:off x="6978990" y="9077212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5994542" y="930958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Oval 336"/>
          <p:cNvSpPr/>
          <p:nvPr/>
        </p:nvSpPr>
        <p:spPr>
          <a:xfrm>
            <a:off x="6103925" y="930958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Oval 337"/>
          <p:cNvSpPr/>
          <p:nvPr/>
        </p:nvSpPr>
        <p:spPr>
          <a:xfrm>
            <a:off x="6213308" y="930958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6322691" y="930958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6432074" y="930958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6541457" y="930958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6650840" y="930958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6760223" y="9309584"/>
            <a:ext cx="95250" cy="95250"/>
          </a:xfrm>
          <a:prstGeom prst="ellips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6869606" y="9309584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6978990" y="9309584"/>
            <a:ext cx="95250" cy="952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9"/>
          <a:srcRect t="-1" r="34607" b="718"/>
          <a:stretch/>
        </p:blipFill>
        <p:spPr>
          <a:xfrm>
            <a:off x="5104970" y="116021"/>
            <a:ext cx="1695593" cy="1708140"/>
          </a:xfrm>
          <a:prstGeom prst="ellipse">
            <a:avLst/>
          </a:prstGeom>
          <a:ln>
            <a:solidFill>
              <a:schemeClr val="bg1"/>
            </a:solidFill>
          </a:ln>
        </p:spPr>
      </p:pic>
      <p:sp>
        <p:nvSpPr>
          <p:cNvPr id="160" name="TextBox 7">
            <a:extLst>
              <a:ext uri="{FF2B5EF4-FFF2-40B4-BE49-F238E27FC236}">
                <a16:creationId xmlns:a16="http://schemas.microsoft.com/office/drawing/2014/main" id="{C476959A-EF88-FA4B-A149-00AA58FB2351}"/>
              </a:ext>
            </a:extLst>
          </p:cNvPr>
          <p:cNvSpPr txBox="1"/>
          <p:nvPr/>
        </p:nvSpPr>
        <p:spPr>
          <a:xfrm>
            <a:off x="493111" y="10267997"/>
            <a:ext cx="2017042" cy="2946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kern="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111 222 333 444</a:t>
            </a:r>
          </a:p>
        </p:txBody>
      </p:sp>
      <p:pic>
        <p:nvPicPr>
          <p:cNvPr id="161" name="Picture 49">
            <a:extLst>
              <a:ext uri="{FF2B5EF4-FFF2-40B4-BE49-F238E27FC236}">
                <a16:creationId xmlns:a16="http://schemas.microsoft.com/office/drawing/2014/main" id="{DE47039F-90E3-B342-8A23-38728E724B2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550" y="10311976"/>
            <a:ext cx="237615" cy="237615"/>
          </a:xfrm>
          <a:prstGeom prst="rect">
            <a:avLst/>
          </a:prstGeom>
        </p:spPr>
      </p:pic>
      <p:pic>
        <p:nvPicPr>
          <p:cNvPr id="163" name="Picture 50">
            <a:extLst>
              <a:ext uri="{FF2B5EF4-FFF2-40B4-BE49-F238E27FC236}">
                <a16:creationId xmlns:a16="http://schemas.microsoft.com/office/drawing/2014/main" id="{49AA56D4-242E-484F-A6FE-BC46BA9DD7C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74" y="10311976"/>
            <a:ext cx="237615" cy="237615"/>
          </a:xfrm>
          <a:prstGeom prst="rect">
            <a:avLst/>
          </a:prstGeom>
        </p:spPr>
      </p:pic>
      <p:pic>
        <p:nvPicPr>
          <p:cNvPr id="164" name="Picture 51">
            <a:extLst>
              <a:ext uri="{FF2B5EF4-FFF2-40B4-BE49-F238E27FC236}">
                <a16:creationId xmlns:a16="http://schemas.microsoft.com/office/drawing/2014/main" id="{E0695430-CC77-5544-B9E5-7E7E1D70EFD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74" y="9844190"/>
            <a:ext cx="237615" cy="237615"/>
          </a:xfrm>
          <a:prstGeom prst="rect">
            <a:avLst/>
          </a:prstGeom>
        </p:spPr>
      </p:pic>
      <p:pic>
        <p:nvPicPr>
          <p:cNvPr id="165" name="Picture 52">
            <a:extLst>
              <a:ext uri="{FF2B5EF4-FFF2-40B4-BE49-F238E27FC236}">
                <a16:creationId xmlns:a16="http://schemas.microsoft.com/office/drawing/2014/main" id="{BDD024B9-66BB-764C-B9E7-A24197797FC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189" y="10311170"/>
            <a:ext cx="239226" cy="239226"/>
          </a:xfrm>
          <a:prstGeom prst="rect">
            <a:avLst/>
          </a:prstGeom>
        </p:spPr>
      </p:pic>
      <p:sp>
        <p:nvSpPr>
          <p:cNvPr id="166" name="TextBox 222">
            <a:extLst>
              <a:ext uri="{FF2B5EF4-FFF2-40B4-BE49-F238E27FC236}">
                <a16:creationId xmlns:a16="http://schemas.microsoft.com/office/drawing/2014/main" id="{589CDEEC-59DF-904B-85BF-0749F5613D5C}"/>
              </a:ext>
            </a:extLst>
          </p:cNvPr>
          <p:cNvSpPr txBox="1"/>
          <p:nvPr/>
        </p:nvSpPr>
        <p:spPr>
          <a:xfrm>
            <a:off x="2155313" y="10250696"/>
            <a:ext cx="1639570" cy="2946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kern="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Facebook.com</a:t>
            </a:r>
            <a:r>
              <a:rPr lang="en-US" sz="1000" kern="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/me</a:t>
            </a:r>
            <a:endParaRPr lang="en-US" sz="500" kern="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223">
            <a:extLst>
              <a:ext uri="{FF2B5EF4-FFF2-40B4-BE49-F238E27FC236}">
                <a16:creationId xmlns:a16="http://schemas.microsoft.com/office/drawing/2014/main" id="{AF8BF171-D819-504A-B5C8-00BA034D229A}"/>
              </a:ext>
            </a:extLst>
          </p:cNvPr>
          <p:cNvSpPr txBox="1"/>
          <p:nvPr/>
        </p:nvSpPr>
        <p:spPr>
          <a:xfrm>
            <a:off x="4122063" y="10250696"/>
            <a:ext cx="1639570" cy="2946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kern="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mail@mail.com</a:t>
            </a:r>
            <a:endParaRPr lang="en-US" sz="500" kern="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TextBox 2">
            <a:extLst>
              <a:ext uri="{FF2B5EF4-FFF2-40B4-BE49-F238E27FC236}">
                <a16:creationId xmlns:a16="http://schemas.microsoft.com/office/drawing/2014/main" id="{307BC229-894D-AD4D-B603-255D8D446377}"/>
              </a:ext>
            </a:extLst>
          </p:cNvPr>
          <p:cNvSpPr txBox="1"/>
          <p:nvPr/>
        </p:nvSpPr>
        <p:spPr>
          <a:xfrm>
            <a:off x="562127" y="9783884"/>
            <a:ext cx="1661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Lorem Ipsum Dolor 00000 Roma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325</Words>
  <Application>Microsoft Macintosh PowerPoint</Application>
  <PresentationFormat>Personnalisé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135</cp:revision>
  <dcterms:created xsi:type="dcterms:W3CDTF">2015-04-27T10:39:12Z</dcterms:created>
  <dcterms:modified xsi:type="dcterms:W3CDTF">2020-10-30T22:12:40Z</dcterms:modified>
</cp:coreProperties>
</file>