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5AE"/>
    <a:srgbClr val="2C3038"/>
    <a:srgbClr val="272F3D"/>
    <a:srgbClr val="222222"/>
    <a:srgbClr val="B3EDFF"/>
    <a:srgbClr val="E1F8FF"/>
    <a:srgbClr val="D7FEB4"/>
    <a:srgbClr val="FFE7E7"/>
    <a:srgbClr val="F0FFC9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2EA5D-0EE6-1D49-B424-653B31B0EA87}" v="24" dt="2020-10-30T22:06:03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3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8F2EA5D-0EE6-1D49-B424-653B31B0EA87}"/>
    <pc:docChg chg="modSld">
      <pc:chgData name="Axel Maille" userId="065ad68c099279a8" providerId="LiveId" clId="{98F2EA5D-0EE6-1D49-B424-653B31B0EA87}" dt="2020-10-30T22:06:03.227" v="112"/>
      <pc:docMkLst>
        <pc:docMk/>
      </pc:docMkLst>
      <pc:sldChg chg="modSp mod">
        <pc:chgData name="Axel Maille" userId="065ad68c099279a8" providerId="LiveId" clId="{98F2EA5D-0EE6-1D49-B424-653B31B0EA87}" dt="2020-10-30T22:06:03.227" v="112"/>
        <pc:sldMkLst>
          <pc:docMk/>
          <pc:sldMk cId="3985441762" sldId="256"/>
        </pc:sldMkLst>
        <pc:spChg chg="mod">
          <ac:chgData name="Axel Maille" userId="065ad68c099279a8" providerId="LiveId" clId="{98F2EA5D-0EE6-1D49-B424-653B31B0EA87}" dt="2020-10-30T22:01:49.207" v="9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4:13.493" v="87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2:18.526" v="15" actId="20577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4:48.158" v="91"/>
          <ac:spMkLst>
            <pc:docMk/>
            <pc:sldMk cId="3985441762" sldId="256"/>
            <ac:spMk id="68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4:49.131" v="92"/>
          <ac:spMkLst>
            <pc:docMk/>
            <pc:sldMk cId="3985441762" sldId="256"/>
            <ac:spMk id="69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5:31.560" v="100"/>
          <ac:spMkLst>
            <pc:docMk/>
            <pc:sldMk cId="3985441762" sldId="256"/>
            <ac:spMk id="70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5:32.595" v="101"/>
          <ac:spMkLst>
            <pc:docMk/>
            <pc:sldMk cId="3985441762" sldId="256"/>
            <ac:spMk id="71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4:49.931" v="93"/>
          <ac:spMkLst>
            <pc:docMk/>
            <pc:sldMk cId="3985441762" sldId="256"/>
            <ac:spMk id="72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2:40.477" v="20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3:34.293" v="24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3:25.212" v="23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3:17.654" v="22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6:03.227" v="112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4:44.279" v="90" actId="108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5:38.764" v="107" actId="1038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5:50.952" v="109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2:05.573" v="13" actId="20577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3:53.957" v="60" actId="20577"/>
          <ac:spMkLst>
            <pc:docMk/>
            <pc:sldMk cId="3985441762" sldId="256"/>
            <ac:spMk id="221" creationId="{00000000-0000-0000-0000-000000000000}"/>
          </ac:spMkLst>
        </pc:spChg>
        <pc:spChg chg="mod">
          <ac:chgData name="Axel Maille" userId="065ad68c099279a8" providerId="LiveId" clId="{98F2EA5D-0EE6-1D49-B424-653B31B0EA87}" dt="2020-10-30T22:02:47.996" v="21"/>
          <ac:spMkLst>
            <pc:docMk/>
            <pc:sldMk cId="3985441762" sldId="256"/>
            <ac:spMk id="24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tif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0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-3621199" y="3789276"/>
            <a:ext cx="10688640" cy="3156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529" y="2131264"/>
            <a:ext cx="2669184" cy="56169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Ardo</a:t>
            </a:r>
            <a:r>
              <a:rPr lang="en-US" sz="20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DORIA</a:t>
            </a:r>
          </a:p>
          <a:p>
            <a:pPr algn="ctr"/>
            <a:r>
              <a:rPr lang="en-US" sz="105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2332" y="304214"/>
            <a:ext cx="2169874" cy="66011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Lorem Ipsum Dolor Roma 0000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+55 11 222 333 4444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529" y="4971046"/>
            <a:ext cx="2669184" cy="22874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  <a:p>
            <a:pPr lvl="1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88529" y="7739180"/>
            <a:ext cx="2669184" cy="196977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US" sz="1000" dirty="0" err="1">
                <a:solidFill>
                  <a:srgbClr val="2C3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500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473056" y="9847452"/>
            <a:ext cx="3915727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90919" y="2809736"/>
            <a:ext cx="266440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b="1" dirty="0">
              <a:solidFill>
                <a:srgbClr val="0C75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200" b="1" dirty="0">
                <a:solidFill>
                  <a:srgbClr val="0C7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lvl="1" algn="just"/>
            <a:endParaRPr lang="en-US" sz="1100" b="1" dirty="0">
              <a:solidFill>
                <a:srgbClr val="2C3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490912" y="1239436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4014629" y="1701101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473056" y="5016674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490912" y="7532291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490912" y="1775355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DITTA | 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527920" y="5551368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|2000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490912" y="8062999"/>
            <a:ext cx="3915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75" y="5107239"/>
            <a:ext cx="380952" cy="380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160" y="719762"/>
            <a:ext cx="221453" cy="2214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160" y="417729"/>
            <a:ext cx="221453" cy="2214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879" y="719515"/>
            <a:ext cx="221453" cy="2214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879" y="423186"/>
            <a:ext cx="221453" cy="2214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31" y="7647526"/>
            <a:ext cx="380952" cy="380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31" y="1363899"/>
            <a:ext cx="380952" cy="38095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7" y="2914228"/>
            <a:ext cx="380952" cy="380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7" y="7655079"/>
            <a:ext cx="380952" cy="3809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76" y="8871367"/>
            <a:ext cx="380952" cy="380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6" y="4885119"/>
            <a:ext cx="380952" cy="380952"/>
          </a:xfrm>
          <a:prstGeom prst="rect">
            <a:avLst/>
          </a:prstGeom>
        </p:spPr>
      </p:pic>
      <p:sp>
        <p:nvSpPr>
          <p:cNvPr id="160" name="Rectangle 159"/>
          <p:cNvSpPr/>
          <p:nvPr/>
        </p:nvSpPr>
        <p:spPr>
          <a:xfrm>
            <a:off x="488388" y="567971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488389" y="567971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488388" y="606092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88389" y="606092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88388" y="644213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488389" y="644213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488388" y="6823344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488389" y="6823344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488388" y="7204555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488389" y="7204555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461602" y="844906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461603" y="844906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461602" y="883027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461603" y="883027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461602" y="921148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61603" y="921148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61602" y="9592690"/>
            <a:ext cx="1969965" cy="91985"/>
          </a:xfrm>
          <a:prstGeom prst="rect">
            <a:avLst/>
          </a:prstGeom>
          <a:solidFill>
            <a:srgbClr val="0C7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61603" y="9592690"/>
            <a:ext cx="2470712" cy="91985"/>
          </a:xfrm>
          <a:prstGeom prst="rect">
            <a:avLst/>
          </a:prstGeom>
          <a:noFill/>
          <a:ln w="31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144613" y="304214"/>
            <a:ext cx="1418237" cy="66011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mail@mail.om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/#me</a:t>
            </a:r>
          </a:p>
        </p:txBody>
      </p:sp>
      <p:cxnSp>
        <p:nvCxnSpPr>
          <p:cNvPr id="223" name="Straight Connector 222"/>
          <p:cNvCxnSpPr/>
          <p:nvPr/>
        </p:nvCxnSpPr>
        <p:spPr>
          <a:xfrm>
            <a:off x="924218" y="5221621"/>
            <a:ext cx="2034883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924218" y="3240305"/>
            <a:ext cx="2008097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924218" y="7986550"/>
            <a:ext cx="2008097" cy="0"/>
          </a:xfrm>
          <a:prstGeom prst="line">
            <a:avLst/>
          </a:prstGeom>
          <a:ln w="3175">
            <a:solidFill>
              <a:srgbClr val="2C3038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3964429" y="5478339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4014629" y="7993956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3473057" y="8749815"/>
            <a:ext cx="39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cxnSp>
        <p:nvCxnSpPr>
          <p:cNvPr id="247" name="Straight Connector 246"/>
          <p:cNvCxnSpPr/>
          <p:nvPr/>
        </p:nvCxnSpPr>
        <p:spPr>
          <a:xfrm>
            <a:off x="3996774" y="9211480"/>
            <a:ext cx="337415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911228" y="9314960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extBox 248"/>
          <p:cNvSpPr txBox="1"/>
          <p:nvPr/>
        </p:nvSpPr>
        <p:spPr>
          <a:xfrm>
            <a:off x="3939186" y="9479971"/>
            <a:ext cx="5203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250" name="Oval 249"/>
          <p:cNvSpPr/>
          <p:nvPr/>
        </p:nvSpPr>
        <p:spPr>
          <a:xfrm>
            <a:off x="5138801" y="9322791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5194716" y="9487802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252" name="Oval 251"/>
          <p:cNvSpPr/>
          <p:nvPr/>
        </p:nvSpPr>
        <p:spPr>
          <a:xfrm>
            <a:off x="6366374" y="9335758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C7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/>
          <p:cNvSpPr txBox="1"/>
          <p:nvPr/>
        </p:nvSpPr>
        <p:spPr>
          <a:xfrm>
            <a:off x="6422289" y="9500769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2149" y="17975"/>
            <a:ext cx="3150269" cy="2102656"/>
          </a:xfrm>
          <a:prstGeom prst="rect">
            <a:avLst/>
          </a:prstGeom>
        </p:spPr>
      </p:pic>
      <p:sp>
        <p:nvSpPr>
          <p:cNvPr id="68" name="TextBox 192"/>
          <p:cNvSpPr txBox="1"/>
          <p:nvPr/>
        </p:nvSpPr>
        <p:spPr>
          <a:xfrm>
            <a:off x="3490911" y="2564904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DITTA | 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192"/>
          <p:cNvSpPr txBox="1"/>
          <p:nvPr/>
        </p:nvSpPr>
        <p:spPr>
          <a:xfrm>
            <a:off x="3490911" y="3353995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DITTA | 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196"/>
          <p:cNvSpPr txBox="1"/>
          <p:nvPr/>
        </p:nvSpPr>
        <p:spPr>
          <a:xfrm>
            <a:off x="3512420" y="6160932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|2000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71" name="TextBox 196"/>
          <p:cNvSpPr txBox="1"/>
          <p:nvPr/>
        </p:nvSpPr>
        <p:spPr>
          <a:xfrm>
            <a:off x="3512419" y="6735497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|2000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72" name="TextBox 192"/>
          <p:cNvSpPr txBox="1"/>
          <p:nvPr/>
        </p:nvSpPr>
        <p:spPr>
          <a:xfrm>
            <a:off x="3512419" y="4156557"/>
            <a:ext cx="3915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DITTA | 2000 – 2003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307</Words>
  <Application>Microsoft Macintosh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89</cp:revision>
  <dcterms:created xsi:type="dcterms:W3CDTF">2015-04-27T10:39:12Z</dcterms:created>
  <dcterms:modified xsi:type="dcterms:W3CDTF">2020-10-30T22:06:03Z</dcterms:modified>
</cp:coreProperties>
</file>