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61650"/>
  <p:notesSz cx="6858000" cy="9144000"/>
  <p:defaultTextStyle>
    <a:defPPr>
      <a:defRPr lang="fr-FR"/>
    </a:defPPr>
    <a:lvl1pPr marL="0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065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131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1978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263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329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395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4461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65275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5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DEE8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F46289-41BC-F646-B722-2D0BC1F539D5}" v="28" dt="2020-10-30T21:57:34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35" d="100"/>
          <a:sy n="135" d="100"/>
        </p:scale>
        <p:origin x="2176" y="-3624"/>
      </p:cViewPr>
      <p:guideLst>
        <p:guide orient="horz" pos="335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EF46289-41BC-F646-B722-2D0BC1F539D5}"/>
    <pc:docChg chg="undo custSel modSld">
      <pc:chgData name="Axel Maille" userId="065ad68c099279a8" providerId="LiveId" clId="{BEF46289-41BC-F646-B722-2D0BC1F539D5}" dt="2020-10-30T21:57:41.355" v="73" actId="20577"/>
      <pc:docMkLst>
        <pc:docMk/>
      </pc:docMkLst>
      <pc:sldChg chg="modSp mod">
        <pc:chgData name="Axel Maille" userId="065ad68c099279a8" providerId="LiveId" clId="{BEF46289-41BC-F646-B722-2D0BC1F539D5}" dt="2020-10-30T21:57:41.355" v="73" actId="20577"/>
        <pc:sldMkLst>
          <pc:docMk/>
          <pc:sldMk cId="3888756707" sldId="256"/>
        </pc:sldMkLst>
        <pc:spChg chg="mod">
          <ac:chgData name="Axel Maille" userId="065ad68c099279a8" providerId="LiveId" clId="{BEF46289-41BC-F646-B722-2D0BC1F539D5}" dt="2020-10-30T21:53:26.050" v="1"/>
          <ac:spMkLst>
            <pc:docMk/>
            <pc:sldMk cId="3888756707" sldId="256"/>
            <ac:spMk id="7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3:21.094" v="0"/>
          <ac:spMkLst>
            <pc:docMk/>
            <pc:sldMk cId="3888756707" sldId="256"/>
            <ac:spMk id="8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4:36.677" v="9"/>
          <ac:spMkLst>
            <pc:docMk/>
            <pc:sldMk cId="3888756707" sldId="256"/>
            <ac:spMk id="14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7:34.494" v="61"/>
          <ac:spMkLst>
            <pc:docMk/>
            <pc:sldMk cId="3888756707" sldId="256"/>
            <ac:spMk id="21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7:25.922" v="59"/>
          <ac:spMkLst>
            <pc:docMk/>
            <pc:sldMk cId="3888756707" sldId="256"/>
            <ac:spMk id="22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7:30.064" v="60"/>
          <ac:spMkLst>
            <pc:docMk/>
            <pc:sldMk cId="3888756707" sldId="256"/>
            <ac:spMk id="23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4:40.753" v="14" actId="20577"/>
          <ac:spMkLst>
            <pc:docMk/>
            <pc:sldMk cId="3888756707" sldId="256"/>
            <ac:spMk id="25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7:41.355" v="73" actId="20577"/>
          <ac:spMkLst>
            <pc:docMk/>
            <pc:sldMk cId="3888756707" sldId="256"/>
            <ac:spMk id="34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5:38.012" v="27"/>
          <ac:spMkLst>
            <pc:docMk/>
            <pc:sldMk cId="3888756707" sldId="256"/>
            <ac:spMk id="39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5:23.831" v="23" actId="108"/>
          <ac:spMkLst>
            <pc:docMk/>
            <pc:sldMk cId="3888756707" sldId="256"/>
            <ac:spMk id="45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5:02.299" v="17"/>
          <ac:spMkLst>
            <pc:docMk/>
            <pc:sldMk cId="3888756707" sldId="256"/>
            <ac:spMk id="46" creationId="{00000000-0000-0000-0000-000000000000}"/>
          </ac:spMkLst>
        </pc:spChg>
        <pc:spChg chg="mod">
          <ac:chgData name="Axel Maille" userId="065ad68c099279a8" providerId="LiveId" clId="{BEF46289-41BC-F646-B722-2D0BC1F539D5}" dt="2020-10-30T21:54:54" v="15"/>
          <ac:spMkLst>
            <pc:docMk/>
            <pc:sldMk cId="3888756707" sldId="256"/>
            <ac:spMk id="47" creationId="{00000000-0000-0000-0000-000000000000}"/>
          </ac:spMkLst>
        </pc:spChg>
        <pc:graphicFrameChg chg="mod modGraphic">
          <ac:chgData name="Axel Maille" userId="065ad68c099279a8" providerId="LiveId" clId="{BEF46289-41BC-F646-B722-2D0BC1F539D5}" dt="2020-10-30T21:57:02.221" v="51"/>
          <ac:graphicFrameMkLst>
            <pc:docMk/>
            <pc:sldMk cId="3888756707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BEF46289-41BC-F646-B722-2D0BC1F539D5}" dt="2020-10-30T21:57:18.395" v="58" actId="20577"/>
          <ac:graphicFrameMkLst>
            <pc:docMk/>
            <pc:sldMk cId="3888756707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BEF46289-41BC-F646-B722-2D0BC1F539D5}" dt="2020-10-30T21:54:27.610" v="8" actId="6549"/>
          <ac:graphicFrameMkLst>
            <pc:docMk/>
            <pc:sldMk cId="3888756707" sldId="256"/>
            <ac:graphicFrameMk id="2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12023"/>
            <a:ext cx="6428423" cy="228534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41602"/>
            <a:ext cx="5293995" cy="27246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4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5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2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5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92972" y="471385"/>
            <a:ext cx="1983935" cy="1003231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167" y="471385"/>
            <a:ext cx="5825758" cy="100323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5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06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51098"/>
            <a:ext cx="6428423" cy="21175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18864"/>
            <a:ext cx="6428423" cy="233223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6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1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2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32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3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4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5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51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167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72062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02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86533"/>
            <a:ext cx="3341572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1126"/>
            <a:ext cx="3341572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86533"/>
            <a:ext cx="3342884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1126"/>
            <a:ext cx="3342884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05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0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6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4492"/>
            <a:ext cx="2488125" cy="180655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4493"/>
            <a:ext cx="4227844" cy="909942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1050"/>
            <a:ext cx="2488125" cy="7292865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63155"/>
            <a:ext cx="4537710" cy="8810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2639"/>
            <a:ext cx="4537710" cy="6396990"/>
          </a:xfrm>
        </p:spPr>
        <p:txBody>
          <a:bodyPr/>
          <a:lstStyle>
            <a:lvl1pPr marL="0" indent="0">
              <a:buNone/>
              <a:defRPr sz="3600"/>
            </a:lvl1pPr>
            <a:lvl2pPr marL="520659" indent="0">
              <a:buNone/>
              <a:defRPr sz="3200"/>
            </a:lvl2pPr>
            <a:lvl3pPr marL="1041319" indent="0">
              <a:buNone/>
              <a:defRPr sz="2700"/>
            </a:lvl3pPr>
            <a:lvl4pPr marL="1561978" indent="0">
              <a:buNone/>
              <a:defRPr sz="2300"/>
            </a:lvl4pPr>
            <a:lvl5pPr marL="2082637" indent="0">
              <a:buNone/>
              <a:defRPr sz="2300"/>
            </a:lvl5pPr>
            <a:lvl6pPr marL="2603297" indent="0">
              <a:buNone/>
              <a:defRPr sz="2300"/>
            </a:lvl6pPr>
            <a:lvl7pPr marL="3123956" indent="0">
              <a:buNone/>
              <a:defRPr sz="2300"/>
            </a:lvl7pPr>
            <a:lvl8pPr marL="3644616" indent="0">
              <a:buNone/>
              <a:defRPr sz="2300"/>
            </a:lvl8pPr>
            <a:lvl9pPr marL="4165275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44223"/>
            <a:ext cx="4537710" cy="1251262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5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  <a:prstGeom prst="rect">
            <a:avLst/>
          </a:prstGeom>
        </p:spPr>
        <p:txBody>
          <a:bodyPr vert="horz" lIns="104132" tIns="52066" rIns="104132" bIns="52066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87720"/>
            <a:ext cx="6806565" cy="7036196"/>
          </a:xfrm>
          <a:prstGeom prst="rect">
            <a:avLst/>
          </a:prstGeom>
        </p:spPr>
        <p:txBody>
          <a:bodyPr vert="horz" lIns="104132" tIns="52066" rIns="104132" bIns="52066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2C53-58E2-2449-8CEE-C1ED607A3E67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881770"/>
            <a:ext cx="2394902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1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0659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495" indent="-390495" algn="l" defTabSz="52065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6071" indent="-325412" algn="l" defTabSz="520659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648" indent="-260330" algn="l" defTabSz="52065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308" indent="-260330" algn="l" defTabSz="520659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2967" indent="-260330" algn="l" defTabSz="520659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362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428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494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560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65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131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978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263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329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395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461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65275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2283806"/>
            <a:ext cx="7562850" cy="4334573"/>
          </a:xfrm>
          <a:prstGeom prst="rect">
            <a:avLst/>
          </a:prstGeom>
          <a:pattFill prst="wdUpDiag">
            <a:fgClr>
              <a:srgbClr val="B7DEE8"/>
            </a:fgClr>
            <a:bgClr>
              <a:prstClr val="white"/>
            </a:bgClr>
          </a:patt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1"/>
            <a:ext cx="7562850" cy="22838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" name="Image 5" descr="Fotolia_60800464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2947663" y="43979"/>
            <a:ext cx="1410313" cy="1412531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0" y="1048688"/>
            <a:ext cx="7457992" cy="407822"/>
          </a:xfrm>
          <a:prstGeom prst="rect">
            <a:avLst/>
          </a:prstGeom>
          <a:solidFill>
            <a:srgbClr val="B7DE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Alicia PALAZZI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31154" y="1456510"/>
            <a:ext cx="1758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 err="1">
                <a:solidFill>
                  <a:schemeClr val="bg1"/>
                </a:solidFill>
              </a:rPr>
              <a:t>Titolo</a:t>
            </a:r>
            <a:r>
              <a:rPr lang="fr-FR" sz="1400" b="1" i="1" dirty="0">
                <a:solidFill>
                  <a:schemeClr val="bg1"/>
                </a:solidFill>
              </a:rPr>
              <a:t> </a:t>
            </a:r>
            <a:r>
              <a:rPr lang="fr-FR" sz="1400" b="1" i="1" dirty="0" err="1">
                <a:solidFill>
                  <a:schemeClr val="bg1"/>
                </a:solidFill>
              </a:rPr>
              <a:t>della</a:t>
            </a:r>
            <a:r>
              <a:rPr lang="fr-FR" sz="1400" b="1" i="1" dirty="0">
                <a:solidFill>
                  <a:schemeClr val="bg1"/>
                </a:solidFill>
              </a:rPr>
              <a:t> </a:t>
            </a:r>
            <a:r>
              <a:rPr lang="fr-FR" sz="1400" b="1" i="1" dirty="0" err="1">
                <a:solidFill>
                  <a:schemeClr val="bg1"/>
                </a:solidFill>
              </a:rPr>
              <a:t>posizione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7999" y="1740105"/>
            <a:ext cx="73099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Décrivez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en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quelques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lignes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votre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parcours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professionnel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,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vos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compétences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clés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pour le poste et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vos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objectifs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de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carrière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.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Ceci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est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en fait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une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introduction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à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votre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100" dirty="0" err="1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lettre</a:t>
            </a:r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de motivation. </a:t>
            </a:r>
            <a:endParaRPr lang="fr-FR" sz="1100" dirty="0">
              <a:solidFill>
                <a:schemeClr val="bg1">
                  <a:lumMod val="95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82581"/>
              </p:ext>
            </p:extLst>
          </p:nvPr>
        </p:nvGraphicFramePr>
        <p:xfrm>
          <a:off x="147999" y="2468957"/>
          <a:ext cx="3867862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ESPERIENZA PROFESIONALI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NONE DELLA DITTA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– 2013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della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NONE DELLA DITTA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– 2013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della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NONE DELLA DITTA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– 2013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della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NONE DELLA DITTA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– 2013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della</a:t>
                      </a:r>
                      <a:r>
                        <a:rPr kumimoji="0" lang="fr-FR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119130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36339"/>
              </p:ext>
            </p:extLst>
          </p:nvPr>
        </p:nvGraphicFramePr>
        <p:xfrm>
          <a:off x="4470589" y="2477650"/>
          <a:ext cx="2839892" cy="385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STUDI E FORMAZIONE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FORMAZIONE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Università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specialità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: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tuoi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diplomi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opzioni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ecc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...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FORMAZIONE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Università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specialità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: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tuoi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diplomi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opzioni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ecc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...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FORMAZIONE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Università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specialità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: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tuoi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diplomi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opzioni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ecc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...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 Black"/>
                          <a:ea typeface="+mn-ea"/>
                          <a:cs typeface="Arial Black"/>
                        </a:rPr>
                        <a:t>FORMAZIONE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2010 </a:t>
                      </a: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Università</a:t>
                      </a:r>
                      <a:endParaRPr kumimoji="0" lang="fr-FR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5206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specialità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: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tuoi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diplomi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opzioni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di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formazione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ecc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Times New Roman"/>
                        </a:rPr>
                        <a:t> ...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88078"/>
                  </a:ext>
                </a:extLst>
              </a:tr>
            </a:tbl>
          </a:graphicData>
        </a:graphic>
      </p:graphicFrame>
      <p:cxnSp>
        <p:nvCxnSpPr>
          <p:cNvPr id="13" name="Connecteur droit 12"/>
          <p:cNvCxnSpPr/>
          <p:nvPr/>
        </p:nvCxnSpPr>
        <p:spPr>
          <a:xfrm>
            <a:off x="4229254" y="3001690"/>
            <a:ext cx="0" cy="3515214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96903" y="7112875"/>
            <a:ext cx="7938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LINGUA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8716" y="7481451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172317" y="7481451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58716" y="7819739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886077" y="7819739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49116" y="8168985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558590" y="8168985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71001" y="7444240"/>
            <a:ext cx="739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Francese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1001" y="7778854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Inglese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99548" y="8141173"/>
            <a:ext cx="652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Italiano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540542"/>
              </p:ext>
            </p:extLst>
          </p:nvPr>
        </p:nvGraphicFramePr>
        <p:xfrm>
          <a:off x="296903" y="6706608"/>
          <a:ext cx="6894511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CONOSCENZE &amp;</a:t>
                      </a:r>
                      <a:r>
                        <a:rPr lang="fr-FR" sz="1400" baseline="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 QUALITA</a:t>
                      </a:r>
                      <a:endParaRPr lang="fr-FR" sz="1400" dirty="0">
                        <a:solidFill>
                          <a:srgbClr val="7F7F7F"/>
                        </a:solidFill>
                        <a:latin typeface="Arial Black"/>
                        <a:cs typeface="Arial Black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296903" y="8593612"/>
            <a:ext cx="12939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INFORMATICA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716" y="8962188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172317" y="8962188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58716" y="9300476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886077" y="9300476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49116" y="9649722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558590" y="9649722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71001" y="8924977"/>
            <a:ext cx="93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HTML / PHP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71001" y="9259591"/>
            <a:ext cx="960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Windows 10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99548" y="9621910"/>
            <a:ext cx="974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Word / Excel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97253" y="7498959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4981038" y="7805522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264823" y="7630343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527593" y="7717933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5790363" y="8204765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algn="r" defTabSz="914400"/>
            <a:r>
              <a:rPr lang="fr-FR" sz="1100" dirty="0" err="1">
                <a:solidFill>
                  <a:srgbClr val="333333"/>
                </a:solidFill>
                <a:latin typeface="Arial"/>
                <a:ea typeface="ÇlÇr ñæí©" charset="0"/>
                <a:cs typeface="Arial"/>
              </a:rPr>
              <a:t>Curioso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lvl="0" algn="r" defTabSz="914400"/>
            <a:r>
              <a:rPr lang="fr-FR" sz="1100" dirty="0" err="1">
                <a:solidFill>
                  <a:srgbClr val="333333"/>
                </a:solidFill>
                <a:latin typeface="Arial"/>
                <a:ea typeface="ÇlÇr ñæí©" charset="0"/>
                <a:cs typeface="Arial"/>
              </a:rPr>
              <a:t>Creativo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lvl="0" algn="r" defTabSz="914400"/>
            <a:r>
              <a:rPr lang="fr-FR" sz="1100" dirty="0" err="1">
                <a:solidFill>
                  <a:srgbClr val="333333"/>
                </a:solidFill>
                <a:latin typeface="Arial"/>
                <a:ea typeface="ÇlÇr ñæí©" charset="0"/>
                <a:cs typeface="Arial"/>
              </a:rPr>
              <a:t>Progredire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lvl="0" algn="r" defTabSz="914400"/>
            <a:r>
              <a:rPr lang="fr-FR" sz="1100" dirty="0" err="1">
                <a:solidFill>
                  <a:srgbClr val="333333"/>
                </a:solidFill>
                <a:latin typeface="Arial"/>
                <a:ea typeface="ÇlÇr ñæí©" charset="0"/>
                <a:cs typeface="Arial"/>
              </a:rPr>
              <a:t>Dinamico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989377" y="8291958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989377" y="8461473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989377" y="8627010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986595" y="8787764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0" y="10125654"/>
            <a:ext cx="7562850" cy="53599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5" name="ZoneTexte 44"/>
          <p:cNvSpPr txBox="1"/>
          <p:nvPr/>
        </p:nvSpPr>
        <p:spPr>
          <a:xfrm>
            <a:off x="4357977" y="9424016"/>
            <a:ext cx="30565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Descrivi in ​​poche righe il tuo background professionale, le tue competenze chiave per la posizione ei tuoi obiettivi di carriera.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355608" y="9191737"/>
            <a:ext cx="12682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PASSATEMPO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361413" y="7098590"/>
            <a:ext cx="13051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PERSONALITA</a:t>
            </a:r>
          </a:p>
        </p:txBody>
      </p:sp>
      <p:pic>
        <p:nvPicPr>
          <p:cNvPr id="48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01" y="10276086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908" y="10267017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897" y="10226312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/>
          <p:cNvSpPr txBox="1"/>
          <p:nvPr/>
        </p:nvSpPr>
        <p:spPr>
          <a:xfrm>
            <a:off x="654687" y="10286521"/>
            <a:ext cx="2469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15 RUE DE LA REUSSITE 75012 PARIS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772181" y="10290630"/>
            <a:ext cx="110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01 02 03 04 05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49542" y="10279858"/>
            <a:ext cx="1333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NOM@MAIL.COM</a:t>
            </a:r>
          </a:p>
        </p:txBody>
      </p:sp>
    </p:spTree>
    <p:extLst>
      <p:ext uri="{BB962C8B-B14F-4D97-AF65-F5344CB8AC3E}">
        <p14:creationId xmlns:p14="http://schemas.microsoft.com/office/powerpoint/2010/main" val="38887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314</Words>
  <Application>Microsoft Macintosh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22</cp:revision>
  <dcterms:created xsi:type="dcterms:W3CDTF">2015-06-20T07:11:20Z</dcterms:created>
  <dcterms:modified xsi:type="dcterms:W3CDTF">2020-10-30T21:57:43Z</dcterms:modified>
</cp:coreProperties>
</file>