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DC077D-BF71-A64F-8D8B-91DC40885B80}" v="16" dt="2020-10-30T21:50:46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50" d="100"/>
          <a:sy n="150" d="100"/>
        </p:scale>
        <p:origin x="1816" y="-468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BDC077D-BF71-A64F-8D8B-91DC40885B80}"/>
    <pc:docChg chg="modSld">
      <pc:chgData name="Axel Maille" userId="065ad68c099279a8" providerId="LiveId" clId="{BBDC077D-BF71-A64F-8D8B-91DC40885B80}" dt="2020-10-30T21:51:03.493" v="89" actId="20577"/>
      <pc:docMkLst>
        <pc:docMk/>
      </pc:docMkLst>
      <pc:sldChg chg="modSp mod">
        <pc:chgData name="Axel Maille" userId="065ad68c099279a8" providerId="LiveId" clId="{BBDC077D-BF71-A64F-8D8B-91DC40885B80}" dt="2020-10-30T21:51:03.493" v="89" actId="20577"/>
        <pc:sldMkLst>
          <pc:docMk/>
          <pc:sldMk cId="1708985468" sldId="256"/>
        </pc:sldMkLst>
        <pc:spChg chg="mod">
          <ac:chgData name="Axel Maille" userId="065ad68c099279a8" providerId="LiveId" clId="{BBDC077D-BF71-A64F-8D8B-91DC40885B80}" dt="2020-10-30T21:47:51.799" v="10" actId="20577"/>
          <ac:spMkLst>
            <pc:docMk/>
            <pc:sldMk cId="1708985468" sldId="256"/>
            <ac:spMk id="17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48:01.467" v="11"/>
          <ac:spMkLst>
            <pc:docMk/>
            <pc:sldMk cId="1708985468" sldId="256"/>
            <ac:spMk id="28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48:16.066" v="13" actId="122"/>
          <ac:spMkLst>
            <pc:docMk/>
            <pc:sldMk cId="1708985468" sldId="256"/>
            <ac:spMk id="29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48:35.990" v="15"/>
          <ac:spMkLst>
            <pc:docMk/>
            <pc:sldMk cId="1708985468" sldId="256"/>
            <ac:spMk id="33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48:27.992" v="14"/>
          <ac:spMkLst>
            <pc:docMk/>
            <pc:sldMk cId="1708985468" sldId="256"/>
            <ac:spMk id="35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50:20.246" v="41" actId="108"/>
          <ac:spMkLst>
            <pc:docMk/>
            <pc:sldMk cId="1708985468" sldId="256"/>
            <ac:spMk id="99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50:37.597" v="44"/>
          <ac:spMkLst>
            <pc:docMk/>
            <pc:sldMk cId="1708985468" sldId="256"/>
            <ac:spMk id="106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50:42.045" v="45"/>
          <ac:spMkLst>
            <pc:docMk/>
            <pc:sldMk cId="1708985468" sldId="256"/>
            <ac:spMk id="107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50:46.074" v="46"/>
          <ac:spMkLst>
            <pc:docMk/>
            <pc:sldMk cId="1708985468" sldId="256"/>
            <ac:spMk id="108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51:03.493" v="89" actId="20577"/>
          <ac:spMkLst>
            <pc:docMk/>
            <pc:sldMk cId="1708985468" sldId="256"/>
            <ac:spMk id="133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50:54.672" v="65" actId="20577"/>
          <ac:spMkLst>
            <pc:docMk/>
            <pc:sldMk cId="1708985468" sldId="256"/>
            <ac:spMk id="134" creationId="{00000000-0000-0000-0000-000000000000}"/>
          </ac:spMkLst>
        </pc:spChg>
        <pc:spChg chg="mod">
          <ac:chgData name="Axel Maille" userId="065ad68c099279a8" providerId="LiveId" clId="{BBDC077D-BF71-A64F-8D8B-91DC40885B80}" dt="2020-10-30T21:50:49.760" v="50" actId="20577"/>
          <ac:spMkLst>
            <pc:docMk/>
            <pc:sldMk cId="1708985468" sldId="256"/>
            <ac:spMk id="135" creationId="{00000000-0000-0000-0000-000000000000}"/>
          </ac:spMkLst>
        </pc:spChg>
        <pc:graphicFrameChg chg="mod modGraphic">
          <ac:chgData name="Axel Maille" userId="065ad68c099279a8" providerId="LiveId" clId="{BBDC077D-BF71-A64F-8D8B-91DC40885B80}" dt="2020-10-30T21:50:03.200" v="37" actId="1035"/>
          <ac:graphicFrameMkLst>
            <pc:docMk/>
            <pc:sldMk cId="1708985468" sldId="256"/>
            <ac:graphicFrameMk id="37" creationId="{00000000-0000-0000-0000-000000000000}"/>
          </ac:graphicFrameMkLst>
        </pc:graphicFrameChg>
        <pc:graphicFrameChg chg="mod modGraphic">
          <ac:chgData name="Axel Maille" userId="065ad68c099279a8" providerId="LiveId" clId="{BBDC077D-BF71-A64F-8D8B-91DC40885B80}" dt="2020-10-30T21:49:51.396" v="26" actId="255"/>
          <ac:graphicFrameMkLst>
            <pc:docMk/>
            <pc:sldMk cId="1708985468" sldId="256"/>
            <ac:graphicFrameMk id="38" creationId="{00000000-0000-0000-0000-000000000000}"/>
          </ac:graphicFrameMkLst>
        </pc:graphicFrameChg>
        <pc:graphicFrameChg chg="mod">
          <ac:chgData name="Axel Maille" userId="065ad68c099279a8" providerId="LiveId" clId="{BBDC077D-BF71-A64F-8D8B-91DC40885B80}" dt="2020-10-30T21:50:27.448" v="42"/>
          <ac:graphicFrameMkLst>
            <pc:docMk/>
            <pc:sldMk cId="1708985468" sldId="256"/>
            <ac:graphicFrameMk id="48" creationId="{00000000-0000-0000-0000-000000000000}"/>
          </ac:graphicFrameMkLst>
        </pc:graphicFrameChg>
        <pc:graphicFrameChg chg="mod">
          <ac:chgData name="Axel Maille" userId="065ad68c099279a8" providerId="LiveId" clId="{BBDC077D-BF71-A64F-8D8B-91DC40885B80}" dt="2020-10-30T21:50:32.630" v="43"/>
          <ac:graphicFrameMkLst>
            <pc:docMk/>
            <pc:sldMk cId="1708985468" sldId="256"/>
            <ac:graphicFrameMk id="6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2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5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0041" y="472579"/>
            <a:ext cx="1987874" cy="1005771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480" y="472579"/>
            <a:ext cx="5841514" cy="1005771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2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2" cy="23381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2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481" y="2751335"/>
            <a:ext cx="3914037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2565" y="2751335"/>
            <a:ext cx="3915350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2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5"/>
            <a:ext cx="3341572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5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5"/>
            <a:ext cx="3342884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5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3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71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5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8"/>
            <a:ext cx="4227844" cy="9122456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5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08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50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30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6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5A9C-7119-D849-A70F-F4E62CB412E1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906785"/>
            <a:ext cx="2394902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1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" Type="http://schemas.openxmlformats.org/officeDocument/2006/relationships/image" Target="../media/image1.jpg"/><Relationship Id="rId16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47"/>
          <a:stretch/>
        </p:blipFill>
        <p:spPr>
          <a:xfrm>
            <a:off x="2893140" y="114300"/>
            <a:ext cx="1714500" cy="1714500"/>
          </a:xfrm>
          <a:prstGeom prst="ellipse">
            <a:avLst/>
          </a:prstGeom>
          <a:ln>
            <a:solidFill>
              <a:srgbClr val="E46C0A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61951" y="1390898"/>
            <a:ext cx="3886200" cy="4379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>
                <a:latin typeface="Arial" pitchFamily="34" charset="0"/>
                <a:cs typeface="Arial" pitchFamily="34" charset="0"/>
              </a:rPr>
              <a:t>Sole MIRANDA</a:t>
            </a:r>
          </a:p>
        </p:txBody>
      </p:sp>
      <p:grpSp>
        <p:nvGrpSpPr>
          <p:cNvPr id="18" name="Group 13"/>
          <p:cNvGrpSpPr/>
          <p:nvPr/>
        </p:nvGrpSpPr>
        <p:grpSpPr>
          <a:xfrm>
            <a:off x="1673940" y="1077253"/>
            <a:ext cx="564062" cy="313645"/>
            <a:chOff x="1297889" y="1077253"/>
            <a:chExt cx="564062" cy="313645"/>
          </a:xfrm>
          <a:solidFill>
            <a:schemeClr val="accent6">
              <a:lumMod val="75000"/>
            </a:schemeClr>
          </a:solidFill>
        </p:grpSpPr>
        <p:grpSp>
          <p:nvGrpSpPr>
            <p:cNvPr id="19" name="Group 10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  <a:grpFill/>
          </p:grpSpPr>
          <p:sp>
            <p:nvSpPr>
              <p:cNvPr id="21" name="Chevron 20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" name="Right Triangle 12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3" name="Group 86"/>
          <p:cNvGrpSpPr/>
          <p:nvPr/>
        </p:nvGrpSpPr>
        <p:grpSpPr>
          <a:xfrm flipH="1">
            <a:off x="5374870" y="1077253"/>
            <a:ext cx="564062" cy="313645"/>
            <a:chOff x="1297889" y="1077253"/>
            <a:chExt cx="564062" cy="313645"/>
          </a:xfrm>
        </p:grpSpPr>
        <p:grpSp>
          <p:nvGrpSpPr>
            <p:cNvPr id="24" name="Group 87"/>
            <p:cNvGrpSpPr/>
            <p:nvPr/>
          </p:nvGrpSpPr>
          <p:grpSpPr>
            <a:xfrm>
              <a:off x="1297889" y="1077253"/>
              <a:ext cx="556652" cy="313645"/>
              <a:chOff x="1333500" y="1006461"/>
              <a:chExt cx="556652" cy="313645"/>
            </a:xfrm>
          </p:grpSpPr>
          <p:sp>
            <p:nvSpPr>
              <p:cNvPr id="26" name="Chevron 25"/>
              <p:cNvSpPr/>
              <p:nvPr/>
            </p:nvSpPr>
            <p:spPr>
              <a:xfrm>
                <a:off x="1333500" y="1006461"/>
                <a:ext cx="304800" cy="313645"/>
              </a:xfrm>
              <a:prstGeom prst="chevron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485900" y="1006461"/>
                <a:ext cx="404252" cy="31364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sz="28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Right Triangle 88"/>
            <p:cNvSpPr/>
            <p:nvPr/>
          </p:nvSpPr>
          <p:spPr>
            <a:xfrm flipH="1">
              <a:off x="1485900" y="1077253"/>
              <a:ext cx="376051" cy="313645"/>
            </a:xfrm>
            <a:prstGeom prst="rt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2605549" y="1830564"/>
            <a:ext cx="1945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>
                <a:solidFill>
                  <a:srgbClr val="E46C0A"/>
                </a:solidFill>
              </a:rPr>
              <a:t>Titolo</a:t>
            </a:r>
            <a:r>
              <a:rPr lang="fr-FR" sz="1600" dirty="0">
                <a:solidFill>
                  <a:srgbClr val="E46C0A"/>
                </a:solidFill>
              </a:rPr>
              <a:t> </a:t>
            </a:r>
            <a:r>
              <a:rPr lang="fr-FR" sz="1600" dirty="0" err="1">
                <a:solidFill>
                  <a:srgbClr val="E46C0A"/>
                </a:solidFill>
              </a:rPr>
              <a:t>della</a:t>
            </a:r>
            <a:r>
              <a:rPr lang="fr-FR" sz="1600" dirty="0">
                <a:solidFill>
                  <a:srgbClr val="E46C0A"/>
                </a:solidFill>
              </a:rPr>
              <a:t> </a:t>
            </a:r>
            <a:r>
              <a:rPr lang="fr-FR" sz="1600" dirty="0" err="1">
                <a:solidFill>
                  <a:srgbClr val="E46C0A"/>
                </a:solidFill>
              </a:rPr>
              <a:t>posizione</a:t>
            </a:r>
            <a:endParaRPr lang="fr-FR" sz="1600" dirty="0">
              <a:solidFill>
                <a:srgbClr val="E46C0A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08906" y="2169118"/>
            <a:ext cx="66176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782522" y="2708105"/>
            <a:ext cx="3570777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2" name="Rectangle 31"/>
          <p:cNvSpPr/>
          <p:nvPr/>
        </p:nvSpPr>
        <p:spPr>
          <a:xfrm>
            <a:off x="119744" y="2712890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3" name="Rectangle 32"/>
          <p:cNvSpPr/>
          <p:nvPr/>
        </p:nvSpPr>
        <p:spPr>
          <a:xfrm>
            <a:off x="607646" y="2718958"/>
            <a:ext cx="24288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STUDI E FORMAZIONE</a:t>
            </a:r>
          </a:p>
        </p:txBody>
      </p:sp>
      <p:pic>
        <p:nvPicPr>
          <p:cNvPr id="34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9" y="2712890"/>
            <a:ext cx="349407" cy="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4141576" y="2714173"/>
            <a:ext cx="3078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ESPERIENZA PROFESIONALI</a:t>
            </a:r>
          </a:p>
        </p:txBody>
      </p:sp>
      <p:pic>
        <p:nvPicPr>
          <p:cNvPr id="36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682" y="2728342"/>
            <a:ext cx="302894" cy="30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569901"/>
              </p:ext>
            </p:extLst>
          </p:nvPr>
        </p:nvGraphicFramePr>
        <p:xfrm>
          <a:off x="3782521" y="3138500"/>
          <a:ext cx="3570777" cy="30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0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lang="fr-FR" sz="1100" kern="1200" noProof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lang="fr-FR" sz="110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TITOLO DELLA POSIZIONE | DITTA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8852411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015375"/>
              </p:ext>
            </p:extLst>
          </p:nvPr>
        </p:nvGraphicFramePr>
        <p:xfrm>
          <a:off x="157844" y="3139686"/>
          <a:ext cx="3512456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2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 | </a:t>
                      </a:r>
                      <a:r>
                        <a:rPr lang="en-US" sz="1100" kern="1200" noProof="0" dirty="0">
                          <a:solidFill>
                            <a:srgbClr val="C0504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100" kern="1200" noProof="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FORMAZIONE | UNIVERSITA | </a:t>
                      </a:r>
                      <a:r>
                        <a:rPr lang="en-US" sz="1100" kern="1200" noProof="0" dirty="0">
                          <a:solidFill>
                            <a:srgbClr val="C0504D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fr-FR" sz="1100" kern="1200" noProof="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Descrivi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specialità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questa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: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tuoi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diplomi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opzioni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di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formazione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,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ecc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Cambria"/>
                          <a:cs typeface="Arial"/>
                        </a:rPr>
                        <a:t> 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191240"/>
                  </a:ext>
                </a:extLst>
              </a:tr>
            </a:tbl>
          </a:graphicData>
        </a:graphic>
      </p:graphicFrame>
      <p:sp>
        <p:nvSpPr>
          <p:cNvPr id="43" name="Oval 1"/>
          <p:cNvSpPr>
            <a:spLocks noChangeArrowheads="1"/>
          </p:cNvSpPr>
          <p:nvPr/>
        </p:nvSpPr>
        <p:spPr bwMode="auto">
          <a:xfrm>
            <a:off x="16685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18209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Oval 1"/>
          <p:cNvSpPr>
            <a:spLocks noChangeArrowheads="1"/>
          </p:cNvSpPr>
          <p:nvPr/>
        </p:nvSpPr>
        <p:spPr bwMode="auto">
          <a:xfrm>
            <a:off x="1980507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Oval 1"/>
          <p:cNvSpPr>
            <a:spLocks noChangeArrowheads="1"/>
          </p:cNvSpPr>
          <p:nvPr/>
        </p:nvSpPr>
        <p:spPr bwMode="auto">
          <a:xfrm>
            <a:off x="214481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Oval 2"/>
          <p:cNvSpPr>
            <a:spLocks noChangeArrowheads="1"/>
          </p:cNvSpPr>
          <p:nvPr/>
        </p:nvSpPr>
        <p:spPr bwMode="auto">
          <a:xfrm>
            <a:off x="2316262" y="726460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67165"/>
              </p:ext>
            </p:extLst>
          </p:nvPr>
        </p:nvGraphicFramePr>
        <p:xfrm>
          <a:off x="119744" y="7164590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10 - MacOs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Microsoft Office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Ads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Google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" name="ZoneTexte 48"/>
          <p:cNvSpPr txBox="1"/>
          <p:nvPr/>
        </p:nvSpPr>
        <p:spPr>
          <a:xfrm>
            <a:off x="119743" y="6815893"/>
            <a:ext cx="1395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Informatiques</a:t>
            </a:r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16685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18209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1"/>
          <p:cNvSpPr>
            <a:spLocks noChangeArrowheads="1"/>
          </p:cNvSpPr>
          <p:nvPr/>
        </p:nvSpPr>
        <p:spPr bwMode="auto">
          <a:xfrm>
            <a:off x="1980507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214481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2"/>
          <p:cNvSpPr>
            <a:spLocks noChangeArrowheads="1"/>
          </p:cNvSpPr>
          <p:nvPr/>
        </p:nvSpPr>
        <p:spPr bwMode="auto">
          <a:xfrm>
            <a:off x="2316262" y="752177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16685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18209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1"/>
          <p:cNvSpPr>
            <a:spLocks noChangeArrowheads="1"/>
          </p:cNvSpPr>
          <p:nvPr/>
        </p:nvSpPr>
        <p:spPr bwMode="auto">
          <a:xfrm>
            <a:off x="1980507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214481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2"/>
          <p:cNvSpPr>
            <a:spLocks noChangeArrowheads="1"/>
          </p:cNvSpPr>
          <p:nvPr/>
        </p:nvSpPr>
        <p:spPr bwMode="auto">
          <a:xfrm>
            <a:off x="2316262" y="780547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16745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18269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2" name="Oval 1"/>
          <p:cNvSpPr>
            <a:spLocks noChangeArrowheads="1"/>
          </p:cNvSpPr>
          <p:nvPr/>
        </p:nvSpPr>
        <p:spPr bwMode="auto">
          <a:xfrm>
            <a:off x="1986456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215076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2"/>
          <p:cNvSpPr>
            <a:spLocks noChangeArrowheads="1"/>
          </p:cNvSpPr>
          <p:nvPr/>
        </p:nvSpPr>
        <p:spPr bwMode="auto">
          <a:xfrm>
            <a:off x="2322211" y="8525422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97424"/>
              </p:ext>
            </p:extLst>
          </p:nvPr>
        </p:nvGraphicFramePr>
        <p:xfrm>
          <a:off x="198235" y="8449984"/>
          <a:ext cx="818691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Francese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Inglese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Italiano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6" name="ZoneTexte 65"/>
          <p:cNvSpPr txBox="1"/>
          <p:nvPr/>
        </p:nvSpPr>
        <p:spPr>
          <a:xfrm>
            <a:off x="198235" y="8101287"/>
            <a:ext cx="898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Langues</a:t>
            </a:r>
          </a:p>
        </p:txBody>
      </p:sp>
      <p:sp>
        <p:nvSpPr>
          <p:cNvPr id="67" name="Oval 1"/>
          <p:cNvSpPr>
            <a:spLocks noChangeArrowheads="1"/>
          </p:cNvSpPr>
          <p:nvPr/>
        </p:nvSpPr>
        <p:spPr bwMode="auto">
          <a:xfrm>
            <a:off x="16745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8" name="Oval 1"/>
          <p:cNvSpPr>
            <a:spLocks noChangeArrowheads="1"/>
          </p:cNvSpPr>
          <p:nvPr/>
        </p:nvSpPr>
        <p:spPr bwMode="auto">
          <a:xfrm>
            <a:off x="18269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1"/>
          <p:cNvSpPr>
            <a:spLocks noChangeArrowheads="1"/>
          </p:cNvSpPr>
          <p:nvPr/>
        </p:nvSpPr>
        <p:spPr bwMode="auto">
          <a:xfrm>
            <a:off x="1986456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1"/>
          <p:cNvSpPr>
            <a:spLocks noChangeArrowheads="1"/>
          </p:cNvSpPr>
          <p:nvPr/>
        </p:nvSpPr>
        <p:spPr bwMode="auto">
          <a:xfrm>
            <a:off x="215076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2"/>
          <p:cNvSpPr>
            <a:spLocks noChangeArrowheads="1"/>
          </p:cNvSpPr>
          <p:nvPr/>
        </p:nvSpPr>
        <p:spPr bwMode="auto">
          <a:xfrm>
            <a:off x="2322211" y="8782597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6745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18269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1986456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1"/>
          <p:cNvSpPr>
            <a:spLocks noChangeArrowheads="1"/>
          </p:cNvSpPr>
          <p:nvPr/>
        </p:nvSpPr>
        <p:spPr bwMode="auto">
          <a:xfrm>
            <a:off x="215076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2"/>
          <p:cNvSpPr>
            <a:spLocks noChangeArrowheads="1"/>
          </p:cNvSpPr>
          <p:nvPr/>
        </p:nvSpPr>
        <p:spPr bwMode="auto">
          <a:xfrm>
            <a:off x="2322211" y="9066296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1"/>
          <p:cNvSpPr>
            <a:spLocks noChangeArrowheads="1"/>
          </p:cNvSpPr>
          <p:nvPr/>
        </p:nvSpPr>
        <p:spPr bwMode="auto">
          <a:xfrm>
            <a:off x="247131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8" name="Oval 2"/>
          <p:cNvSpPr>
            <a:spLocks noChangeArrowheads="1"/>
          </p:cNvSpPr>
          <p:nvPr/>
        </p:nvSpPr>
        <p:spPr bwMode="auto">
          <a:xfrm>
            <a:off x="2642760" y="7264602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247131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2"/>
          <p:cNvSpPr>
            <a:spLocks noChangeArrowheads="1"/>
          </p:cNvSpPr>
          <p:nvPr/>
        </p:nvSpPr>
        <p:spPr bwMode="auto">
          <a:xfrm>
            <a:off x="2642760" y="7521777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247131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642760" y="7805476"/>
            <a:ext cx="115888" cy="1047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2474611" y="8527484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2"/>
          <p:cNvSpPr>
            <a:spLocks noChangeArrowheads="1"/>
          </p:cNvSpPr>
          <p:nvPr/>
        </p:nvSpPr>
        <p:spPr bwMode="auto">
          <a:xfrm>
            <a:off x="2646061" y="8527484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2474611" y="8784659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2"/>
          <p:cNvSpPr>
            <a:spLocks noChangeArrowheads="1"/>
          </p:cNvSpPr>
          <p:nvPr/>
        </p:nvSpPr>
        <p:spPr bwMode="auto">
          <a:xfrm>
            <a:off x="2646061" y="8784659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2474611" y="9068358"/>
            <a:ext cx="115888" cy="104775"/>
          </a:xfrm>
          <a:prstGeom prst="ellipse">
            <a:avLst/>
          </a:prstGeom>
          <a:solidFill>
            <a:srgbClr val="E46C0A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2"/>
          <p:cNvSpPr>
            <a:spLocks noChangeArrowheads="1"/>
          </p:cNvSpPr>
          <p:nvPr/>
        </p:nvSpPr>
        <p:spPr bwMode="auto">
          <a:xfrm>
            <a:off x="2646061" y="9068358"/>
            <a:ext cx="115888" cy="104775"/>
          </a:xfrm>
          <a:prstGeom prst="ellipse">
            <a:avLst/>
          </a:prstGeom>
          <a:solidFill>
            <a:srgbClr val="FAC090"/>
          </a:solidFill>
          <a:ln w="19050">
            <a:solidFill>
              <a:srgbClr val="E46C0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119744" y="6331434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2" name="Rectangle 91"/>
          <p:cNvSpPr/>
          <p:nvPr/>
        </p:nvSpPr>
        <p:spPr>
          <a:xfrm>
            <a:off x="607646" y="6318349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COMPETNECES &amp; LANGUES</a:t>
            </a:r>
          </a:p>
        </p:txBody>
      </p:sp>
      <p:pic>
        <p:nvPicPr>
          <p:cNvPr id="93" name="Picture 2" descr="C:\Users\ikkinallego\Downloads\three115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3" y="6364314"/>
            <a:ext cx="289537" cy="28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ZoneTexte 98"/>
          <p:cNvSpPr txBox="1"/>
          <p:nvPr/>
        </p:nvSpPr>
        <p:spPr>
          <a:xfrm>
            <a:off x="3838682" y="6873020"/>
            <a:ext cx="34114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Aliquam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metus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velit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iaculis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eget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leo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a,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porttitor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tincidunt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950866" y="8464195"/>
            <a:ext cx="353539" cy="1124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100"/>
          <p:cNvSpPr/>
          <p:nvPr/>
        </p:nvSpPr>
        <p:spPr>
          <a:xfrm>
            <a:off x="4325915" y="8591197"/>
            <a:ext cx="353539" cy="9978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4696547" y="8355335"/>
            <a:ext cx="353539" cy="1233741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5362674" y="8545840"/>
            <a:ext cx="110638" cy="108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5362674" y="8807099"/>
            <a:ext cx="110638" cy="1088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5362888" y="9068358"/>
            <a:ext cx="110638" cy="108859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5563487" y="8452697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Curioso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5563487" y="8711817"/>
            <a:ext cx="840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Progredire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5557952" y="8971622"/>
            <a:ext cx="773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Dinamico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752998" y="6327891"/>
            <a:ext cx="36003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4" name="Rectangle 113"/>
          <p:cNvSpPr/>
          <p:nvPr/>
        </p:nvSpPr>
        <p:spPr>
          <a:xfrm>
            <a:off x="4147244" y="6318349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HOBBIES</a:t>
            </a:r>
          </a:p>
        </p:txBody>
      </p:sp>
      <p:pic>
        <p:nvPicPr>
          <p:cNvPr id="115" name="Picture 2" descr="C:\Users\ikkinallego\Downloads\talk13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545" y="6346433"/>
            <a:ext cx="325437" cy="32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Rectangle 117"/>
          <p:cNvSpPr/>
          <p:nvPr/>
        </p:nvSpPr>
        <p:spPr>
          <a:xfrm>
            <a:off x="3841827" y="7817582"/>
            <a:ext cx="3511472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19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860" y="7832550"/>
            <a:ext cx="319471" cy="31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Rectangle 119"/>
          <p:cNvSpPr/>
          <p:nvPr/>
        </p:nvSpPr>
        <p:spPr>
          <a:xfrm>
            <a:off x="4299644" y="7830538"/>
            <a:ext cx="31028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PERSONNALITE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0" y="10011466"/>
            <a:ext cx="7562850" cy="6771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30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3" y="10191609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680" y="10182540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669" y="10141835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ZoneTexte 132"/>
          <p:cNvSpPr txBox="1"/>
          <p:nvPr/>
        </p:nvSpPr>
        <p:spPr>
          <a:xfrm>
            <a:off x="531459" y="10202044"/>
            <a:ext cx="2076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>
                <a:solidFill>
                  <a:schemeClr val="bg1"/>
                </a:solidFill>
              </a:rPr>
              <a:t>15 LOREM IPSUM ROMA 0000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3648953" y="10206153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111 222 333 444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5626314" y="10195381"/>
            <a:ext cx="1320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</p:txBody>
      </p:sp>
    </p:spTree>
    <p:extLst>
      <p:ext uri="{BB962C8B-B14F-4D97-AF65-F5344CB8AC3E}">
        <p14:creationId xmlns:p14="http://schemas.microsoft.com/office/powerpoint/2010/main" val="17089854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321</Words>
  <Application>Microsoft Macintosh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Candara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2015-06-19T13:59:37Z</dcterms:created>
  <dcterms:modified xsi:type="dcterms:W3CDTF">2020-10-30T21:51:03Z</dcterms:modified>
</cp:coreProperties>
</file>