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3284E1-510F-A54C-B210-836D649D7481}" v="34" dt="2020-10-30T21:46:44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50" d="100"/>
          <a:sy n="150" d="100"/>
        </p:scale>
        <p:origin x="2144" y="-3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C3284E1-510F-A54C-B210-836D649D7481}"/>
    <pc:docChg chg="custSel modSld">
      <pc:chgData name="Axel Maille" userId="065ad68c099279a8" providerId="LiveId" clId="{0C3284E1-510F-A54C-B210-836D649D7481}" dt="2020-10-30T21:46:44.774" v="95"/>
      <pc:docMkLst>
        <pc:docMk/>
      </pc:docMkLst>
      <pc:sldChg chg="addSp delSp modSp mod">
        <pc:chgData name="Axel Maille" userId="065ad68c099279a8" providerId="LiveId" clId="{0C3284E1-510F-A54C-B210-836D649D7481}" dt="2020-10-30T21:46:44.774" v="95"/>
        <pc:sldMkLst>
          <pc:docMk/>
          <pc:sldMk cId="4177918685" sldId="256"/>
        </pc:sldMkLst>
        <pc:spChg chg="mod">
          <ac:chgData name="Axel Maille" userId="065ad68c099279a8" providerId="LiveId" clId="{0C3284E1-510F-A54C-B210-836D649D7481}" dt="2020-10-30T21:41:59.531" v="0"/>
          <ac:spMkLst>
            <pc:docMk/>
            <pc:sldMk cId="4177918685" sldId="256"/>
            <ac:spMk id="11" creationId="{00000000-0000-0000-0000-000000000000}"/>
          </ac:spMkLst>
        </pc:spChg>
        <pc:spChg chg="mod">
          <ac:chgData name="Axel Maille" userId="065ad68c099279a8" providerId="LiveId" clId="{0C3284E1-510F-A54C-B210-836D649D7481}" dt="2020-10-30T21:42:05.159" v="1"/>
          <ac:spMkLst>
            <pc:docMk/>
            <pc:sldMk cId="4177918685" sldId="256"/>
            <ac:spMk id="14" creationId="{00000000-0000-0000-0000-000000000000}"/>
          </ac:spMkLst>
        </pc:spChg>
        <pc:spChg chg="mod">
          <ac:chgData name="Axel Maille" userId="065ad68c099279a8" providerId="LiveId" clId="{0C3284E1-510F-A54C-B210-836D649D7481}" dt="2020-10-30T21:42:40.249" v="7" actId="122"/>
          <ac:spMkLst>
            <pc:docMk/>
            <pc:sldMk cId="4177918685" sldId="256"/>
            <ac:spMk id="15" creationId="{00000000-0000-0000-0000-000000000000}"/>
          </ac:spMkLst>
        </pc:spChg>
        <pc:spChg chg="del">
          <ac:chgData name="Axel Maille" userId="065ad68c099279a8" providerId="LiveId" clId="{0C3284E1-510F-A54C-B210-836D649D7481}" dt="2020-10-30T21:42:14.829" v="2" actId="478"/>
          <ac:spMkLst>
            <pc:docMk/>
            <pc:sldMk cId="4177918685" sldId="256"/>
            <ac:spMk id="17" creationId="{00000000-0000-0000-0000-000000000000}"/>
          </ac:spMkLst>
        </pc:spChg>
        <pc:spChg chg="del">
          <ac:chgData name="Axel Maille" userId="065ad68c099279a8" providerId="LiveId" clId="{0C3284E1-510F-A54C-B210-836D649D7481}" dt="2020-10-30T21:42:14.829" v="2" actId="478"/>
          <ac:spMkLst>
            <pc:docMk/>
            <pc:sldMk cId="4177918685" sldId="256"/>
            <ac:spMk id="20" creationId="{00000000-0000-0000-0000-000000000000}"/>
          </ac:spMkLst>
        </pc:spChg>
        <pc:spChg chg="del">
          <ac:chgData name="Axel Maille" userId="065ad68c099279a8" providerId="LiveId" clId="{0C3284E1-510F-A54C-B210-836D649D7481}" dt="2020-10-30T21:42:14.829" v="2" actId="478"/>
          <ac:spMkLst>
            <pc:docMk/>
            <pc:sldMk cId="4177918685" sldId="256"/>
            <ac:spMk id="21" creationId="{00000000-0000-0000-0000-000000000000}"/>
          </ac:spMkLst>
        </pc:spChg>
        <pc:spChg chg="mod">
          <ac:chgData name="Axel Maille" userId="065ad68c099279a8" providerId="LiveId" clId="{0C3284E1-510F-A54C-B210-836D649D7481}" dt="2020-10-30T21:43:07.287" v="10"/>
          <ac:spMkLst>
            <pc:docMk/>
            <pc:sldMk cId="4177918685" sldId="256"/>
            <ac:spMk id="36" creationId="{00000000-0000-0000-0000-000000000000}"/>
          </ac:spMkLst>
        </pc:spChg>
        <pc:spChg chg="mod">
          <ac:chgData name="Axel Maille" userId="065ad68c099279a8" providerId="LiveId" clId="{0C3284E1-510F-A54C-B210-836D649D7481}" dt="2020-10-30T21:46:44.774" v="95"/>
          <ac:spMkLst>
            <pc:docMk/>
            <pc:sldMk cId="4177918685" sldId="256"/>
            <ac:spMk id="77" creationId="{00000000-0000-0000-0000-000000000000}"/>
          </ac:spMkLst>
        </pc:spChg>
        <pc:spChg chg="mod">
          <ac:chgData name="Axel Maille" userId="065ad68c099279a8" providerId="LiveId" clId="{0C3284E1-510F-A54C-B210-836D649D7481}" dt="2020-10-30T21:46:18.790" v="93"/>
          <ac:spMkLst>
            <pc:docMk/>
            <pc:sldMk cId="4177918685" sldId="256"/>
            <ac:spMk id="94" creationId="{00000000-0000-0000-0000-000000000000}"/>
          </ac:spMkLst>
        </pc:spChg>
        <pc:spChg chg="add mod">
          <ac:chgData name="Axel Maille" userId="065ad68c099279a8" providerId="LiveId" clId="{0C3284E1-510F-A54C-B210-836D649D7481}" dt="2020-10-30T21:42:20.674" v="4" actId="1076"/>
          <ac:spMkLst>
            <pc:docMk/>
            <pc:sldMk cId="4177918685" sldId="256"/>
            <ac:spMk id="106" creationId="{EC69E06D-E73D-2C43-AD2D-6D08B97B591E}"/>
          </ac:spMkLst>
        </pc:spChg>
        <pc:spChg chg="add mod">
          <ac:chgData name="Axel Maille" userId="065ad68c099279a8" providerId="LiveId" clId="{0C3284E1-510F-A54C-B210-836D649D7481}" dt="2020-10-30T21:42:20.674" v="4" actId="1076"/>
          <ac:spMkLst>
            <pc:docMk/>
            <pc:sldMk cId="4177918685" sldId="256"/>
            <ac:spMk id="109" creationId="{B10C8EFD-1D97-7748-8D93-DD1D7FB35D01}"/>
          </ac:spMkLst>
        </pc:spChg>
        <pc:spChg chg="add mod">
          <ac:chgData name="Axel Maille" userId="065ad68c099279a8" providerId="LiveId" clId="{0C3284E1-510F-A54C-B210-836D649D7481}" dt="2020-10-30T21:42:20.674" v="4" actId="1076"/>
          <ac:spMkLst>
            <pc:docMk/>
            <pc:sldMk cId="4177918685" sldId="256"/>
            <ac:spMk id="110" creationId="{AC6FBA4C-B5CD-564B-95FF-5E2FF7888564}"/>
          </ac:spMkLst>
        </pc:spChg>
        <pc:spChg chg="mod">
          <ac:chgData name="Axel Maille" userId="065ad68c099279a8" providerId="LiveId" clId="{0C3284E1-510F-A54C-B210-836D649D7481}" dt="2020-10-30T21:43:16.776" v="11"/>
          <ac:spMkLst>
            <pc:docMk/>
            <pc:sldMk cId="4177918685" sldId="256"/>
            <ac:spMk id="144" creationId="{00000000-0000-0000-0000-000000000000}"/>
          </ac:spMkLst>
        </pc:spChg>
        <pc:spChg chg="mod">
          <ac:chgData name="Axel Maille" userId="065ad68c099279a8" providerId="LiveId" clId="{0C3284E1-510F-A54C-B210-836D649D7481}" dt="2020-10-30T21:46:11.955" v="92" actId="14100"/>
          <ac:spMkLst>
            <pc:docMk/>
            <pc:sldMk cId="4177918685" sldId="256"/>
            <ac:spMk id="145" creationId="{00000000-0000-0000-0000-000000000000}"/>
          </ac:spMkLst>
        </pc:spChg>
        <pc:spChg chg="mod">
          <ac:chgData name="Axel Maille" userId="065ad68c099279a8" providerId="LiveId" clId="{0C3284E1-510F-A54C-B210-836D649D7481}" dt="2020-10-30T21:45:51.503" v="86"/>
          <ac:spMkLst>
            <pc:docMk/>
            <pc:sldMk cId="4177918685" sldId="256"/>
            <ac:spMk id="153" creationId="{00000000-0000-0000-0000-000000000000}"/>
          </ac:spMkLst>
        </pc:spChg>
        <pc:spChg chg="mod">
          <ac:chgData name="Axel Maille" userId="065ad68c099279a8" providerId="LiveId" clId="{0C3284E1-510F-A54C-B210-836D649D7481}" dt="2020-10-30T21:45:55.065" v="87"/>
          <ac:spMkLst>
            <pc:docMk/>
            <pc:sldMk cId="4177918685" sldId="256"/>
            <ac:spMk id="154" creationId="{00000000-0000-0000-0000-000000000000}"/>
          </ac:spMkLst>
        </pc:spChg>
        <pc:spChg chg="mod">
          <ac:chgData name="Axel Maille" userId="065ad68c099279a8" providerId="LiveId" clId="{0C3284E1-510F-A54C-B210-836D649D7481}" dt="2020-10-30T21:45:58.212" v="88"/>
          <ac:spMkLst>
            <pc:docMk/>
            <pc:sldMk cId="4177918685" sldId="256"/>
            <ac:spMk id="155" creationId="{00000000-0000-0000-0000-000000000000}"/>
          </ac:spMkLst>
        </pc:spChg>
        <pc:spChg chg="mod">
          <ac:chgData name="Axel Maille" userId="065ad68c099279a8" providerId="LiveId" clId="{0C3284E1-510F-A54C-B210-836D649D7481}" dt="2020-10-30T21:43:21.728" v="12"/>
          <ac:spMkLst>
            <pc:docMk/>
            <pc:sldMk cId="4177918685" sldId="256"/>
            <ac:spMk id="159" creationId="{00000000-0000-0000-0000-000000000000}"/>
          </ac:spMkLst>
        </pc:spChg>
        <pc:graphicFrameChg chg="mod modGraphic">
          <ac:chgData name="Axel Maille" userId="065ad68c099279a8" providerId="LiveId" clId="{0C3284E1-510F-A54C-B210-836D649D7481}" dt="2020-10-30T21:44:43.244" v="35"/>
          <ac:graphicFrameMkLst>
            <pc:docMk/>
            <pc:sldMk cId="4177918685" sldId="256"/>
            <ac:graphicFrameMk id="22" creationId="{00000000-0000-0000-0000-000000000000}"/>
          </ac:graphicFrameMkLst>
        </pc:graphicFrameChg>
        <pc:graphicFrameChg chg="mod modGraphic">
          <ac:chgData name="Axel Maille" userId="065ad68c099279a8" providerId="LiveId" clId="{0C3284E1-510F-A54C-B210-836D649D7481}" dt="2020-10-30T21:46:07.463" v="90"/>
          <ac:graphicFrameMkLst>
            <pc:docMk/>
            <pc:sldMk cId="4177918685" sldId="256"/>
            <ac:graphicFrameMk id="26" creationId="{00000000-0000-0000-0000-000000000000}"/>
          </ac:graphicFrameMkLst>
        </pc:graphicFrameChg>
        <pc:graphicFrameChg chg="modGraphic">
          <ac:chgData name="Axel Maille" userId="065ad68c099279a8" providerId="LiveId" clId="{0C3284E1-510F-A54C-B210-836D649D7481}" dt="2020-10-30T21:45:36.452" v="82" actId="20577"/>
          <ac:graphicFrameMkLst>
            <pc:docMk/>
            <pc:sldMk cId="4177918685" sldId="256"/>
            <ac:graphicFrameMk id="76" creationId="{00000000-0000-0000-0000-000000000000}"/>
          </ac:graphicFrameMkLst>
        </pc:graphicFrameChg>
        <pc:graphicFrameChg chg="mod">
          <ac:chgData name="Axel Maille" userId="065ad68c099279a8" providerId="LiveId" clId="{0C3284E1-510F-A54C-B210-836D649D7481}" dt="2020-10-30T21:45:47.322" v="85"/>
          <ac:graphicFrameMkLst>
            <pc:docMk/>
            <pc:sldMk cId="4177918685" sldId="256"/>
            <ac:graphicFrameMk id="93" creationId="{00000000-0000-0000-0000-000000000000}"/>
          </ac:graphicFrameMkLst>
        </pc:graphicFrameChg>
        <pc:picChg chg="del">
          <ac:chgData name="Axel Maille" userId="065ad68c099279a8" providerId="LiveId" clId="{0C3284E1-510F-A54C-B210-836D649D7481}" dt="2020-10-30T21:42:14.829" v="2" actId="478"/>
          <ac:picMkLst>
            <pc:docMk/>
            <pc:sldMk cId="4177918685" sldId="256"/>
            <ac:picMk id="16" creationId="{00000000-0000-0000-0000-000000000000}"/>
          </ac:picMkLst>
        </pc:picChg>
        <pc:picChg chg="del">
          <ac:chgData name="Axel Maille" userId="065ad68c099279a8" providerId="LiveId" clId="{0C3284E1-510F-A54C-B210-836D649D7481}" dt="2020-10-30T21:42:14.829" v="2" actId="478"/>
          <ac:picMkLst>
            <pc:docMk/>
            <pc:sldMk cId="4177918685" sldId="256"/>
            <ac:picMk id="18" creationId="{00000000-0000-0000-0000-000000000000}"/>
          </ac:picMkLst>
        </pc:picChg>
        <pc:picChg chg="del">
          <ac:chgData name="Axel Maille" userId="065ad68c099279a8" providerId="LiveId" clId="{0C3284E1-510F-A54C-B210-836D649D7481}" dt="2020-10-30T21:42:14.829" v="2" actId="478"/>
          <ac:picMkLst>
            <pc:docMk/>
            <pc:sldMk cId="4177918685" sldId="256"/>
            <ac:picMk id="19" creationId="{00000000-0000-0000-0000-000000000000}"/>
          </ac:picMkLst>
        </pc:picChg>
        <pc:picChg chg="add mod">
          <ac:chgData name="Axel Maille" userId="065ad68c099279a8" providerId="LiveId" clId="{0C3284E1-510F-A54C-B210-836D649D7481}" dt="2020-10-30T21:42:20.674" v="4" actId="1076"/>
          <ac:picMkLst>
            <pc:docMk/>
            <pc:sldMk cId="4177918685" sldId="256"/>
            <ac:picMk id="105" creationId="{E06DD688-93B7-B647-8AA7-AB74C62648B8}"/>
          </ac:picMkLst>
        </pc:picChg>
        <pc:picChg chg="add mod">
          <ac:chgData name="Axel Maille" userId="065ad68c099279a8" providerId="LiveId" clId="{0C3284E1-510F-A54C-B210-836D649D7481}" dt="2020-10-30T21:42:20.674" v="4" actId="1076"/>
          <ac:picMkLst>
            <pc:docMk/>
            <pc:sldMk cId="4177918685" sldId="256"/>
            <ac:picMk id="107" creationId="{B0F09247-8757-5546-9D18-7639184E95F9}"/>
          </ac:picMkLst>
        </pc:picChg>
        <pc:picChg chg="add mod">
          <ac:chgData name="Axel Maille" userId="065ad68c099279a8" providerId="LiveId" clId="{0C3284E1-510F-A54C-B210-836D649D7481}" dt="2020-10-30T21:42:20.674" v="4" actId="1076"/>
          <ac:picMkLst>
            <pc:docMk/>
            <pc:sldMk cId="4177918685" sldId="256"/>
            <ac:picMk id="108" creationId="{B2106A94-1BE6-CA46-B997-F0558E39625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65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78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93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45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89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95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69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99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46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66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90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F7A2-E980-AE45-A79A-30A5FCB1D72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87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9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Fotolia_50534070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1" r="21119"/>
          <a:stretch/>
        </p:blipFill>
        <p:spPr>
          <a:xfrm>
            <a:off x="2981274" y="143526"/>
            <a:ext cx="1182978" cy="1187173"/>
          </a:xfrm>
          <a:prstGeom prst="ellipse">
            <a:avLst/>
          </a:prstGeom>
          <a:ln w="19050" cmpd="sng">
            <a:solidFill>
              <a:schemeClr val="accent2"/>
            </a:solidFill>
            <a:prstDash val="sysDash"/>
          </a:ln>
        </p:spPr>
      </p:pic>
      <p:grpSp>
        <p:nvGrpSpPr>
          <p:cNvPr id="10" name="Group 5"/>
          <p:cNvGrpSpPr/>
          <p:nvPr/>
        </p:nvGrpSpPr>
        <p:grpSpPr>
          <a:xfrm>
            <a:off x="1333500" y="1100335"/>
            <a:ext cx="4191000" cy="313645"/>
            <a:chOff x="1371600" y="1065211"/>
            <a:chExt cx="4191000" cy="313645"/>
          </a:xfrm>
        </p:grpSpPr>
        <p:sp>
          <p:nvSpPr>
            <p:cNvPr id="11" name="Rectangle 10"/>
            <p:cNvSpPr/>
            <p:nvPr/>
          </p:nvSpPr>
          <p:spPr>
            <a:xfrm>
              <a:off x="1524000" y="1065211"/>
              <a:ext cx="3886200" cy="31364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2800" dirty="0">
                  <a:latin typeface="Arial" pitchFamily="34" charset="0"/>
                  <a:cs typeface="Arial" pitchFamily="34" charset="0"/>
                </a:rPr>
                <a:t>Aldo MASSIMO</a:t>
              </a:r>
            </a:p>
          </p:txBody>
        </p:sp>
        <p:sp>
          <p:nvSpPr>
            <p:cNvPr id="12" name="Chevron 11"/>
            <p:cNvSpPr/>
            <p:nvPr/>
          </p:nvSpPr>
          <p:spPr>
            <a:xfrm>
              <a:off x="1371600" y="1065211"/>
              <a:ext cx="304800" cy="313645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Chevron 12"/>
            <p:cNvSpPr/>
            <p:nvPr/>
          </p:nvSpPr>
          <p:spPr>
            <a:xfrm flipH="1">
              <a:off x="5257800" y="1065211"/>
              <a:ext cx="304800" cy="313645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2300749" y="1434800"/>
            <a:ext cx="1945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>
                <a:solidFill>
                  <a:schemeClr val="accent2"/>
                </a:solidFill>
              </a:rPr>
              <a:t>Titolo</a:t>
            </a:r>
            <a:r>
              <a:rPr lang="fr-FR" sz="1600" dirty="0">
                <a:solidFill>
                  <a:schemeClr val="accent2"/>
                </a:solidFill>
              </a:rPr>
              <a:t> </a:t>
            </a:r>
            <a:r>
              <a:rPr lang="fr-FR" sz="1600" dirty="0" err="1">
                <a:solidFill>
                  <a:schemeClr val="accent2"/>
                </a:solidFill>
              </a:rPr>
              <a:t>della</a:t>
            </a:r>
            <a:r>
              <a:rPr lang="fr-FR" sz="1600" dirty="0">
                <a:solidFill>
                  <a:schemeClr val="accent2"/>
                </a:solidFill>
              </a:rPr>
              <a:t> </a:t>
            </a:r>
            <a:r>
              <a:rPr lang="fr-FR" sz="1600" dirty="0" err="1">
                <a:solidFill>
                  <a:schemeClr val="accent2"/>
                </a:solidFill>
              </a:rPr>
              <a:t>posizione</a:t>
            </a:r>
            <a:endParaRPr lang="fr-FR" sz="1600" dirty="0">
              <a:solidFill>
                <a:schemeClr val="accent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4106" y="1773354"/>
            <a:ext cx="6617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141299"/>
              </p:ext>
            </p:extLst>
          </p:nvPr>
        </p:nvGraphicFramePr>
        <p:xfrm>
          <a:off x="171086" y="2761226"/>
          <a:ext cx="3347706" cy="249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8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ESPERIENZA PROFESIONALI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TITOLO DELLA POSIZIONE | DITTA | </a:t>
                      </a:r>
                      <a:r>
                        <a:rPr lang="en-US" sz="1000" kern="1200" dirty="0">
                          <a:solidFill>
                            <a:srgbClr val="C0504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000" kern="1200" dirty="0">
                        <a:solidFill>
                          <a:srgbClr val="C0504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0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lang="fr-FR" sz="10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lang="fr-FR" sz="10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lang="fr-FR" sz="10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lang="fr-FR" sz="10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.</a:t>
                      </a:r>
                      <a:br>
                        <a:rPr lang="fr-FR" sz="10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</a:br>
                      <a:endParaRPr lang="fr-FR" sz="1000" dirty="0">
                        <a:solidFill>
                          <a:srgbClr val="40404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TITOLO DELLA POSIZIONE | DITTA | 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rgbClr val="40404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TITOLO DELLA POSIZIONE | DITTA | 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  <a:endParaRPr lang="fr-FR" sz="1000" kern="1200" dirty="0">
                        <a:solidFill>
                          <a:srgbClr val="40404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24953"/>
              </p:ext>
            </p:extLst>
          </p:nvPr>
        </p:nvGraphicFramePr>
        <p:xfrm>
          <a:off x="3685153" y="2755383"/>
          <a:ext cx="3036568" cy="249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8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STUDI E FORMAZIONE</a:t>
                      </a:r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FORMAZIONE | UNIVERSITA | </a:t>
                      </a:r>
                      <a:r>
                        <a:rPr lang="en-US" sz="1000" kern="1200" noProof="0" dirty="0">
                          <a:solidFill>
                            <a:srgbClr val="C0504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000" kern="1200" noProof="0" dirty="0">
                        <a:solidFill>
                          <a:srgbClr val="C0504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Descrivi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le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specialità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questa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: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tuoi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diplomi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le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opzioni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ecc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...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FORMAZIONE | UNIVERSITA | 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Descrivi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le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specialità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questa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: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tuoi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diplomi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le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opzioni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ecc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...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FORMAZIONE | UNIVERSITA | 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Descrivi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le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specialità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questa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: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tuoi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diplomi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le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opzioni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ecc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...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7" name="Group 81"/>
          <p:cNvGrpSpPr/>
          <p:nvPr/>
        </p:nvGrpSpPr>
        <p:grpSpPr>
          <a:xfrm>
            <a:off x="3685153" y="2656905"/>
            <a:ext cx="410749" cy="439036"/>
            <a:chOff x="3243532" y="989012"/>
            <a:chExt cx="490268" cy="524030"/>
          </a:xfrm>
        </p:grpSpPr>
        <p:sp>
          <p:nvSpPr>
            <p:cNvPr id="28" name="Oval 82"/>
            <p:cNvSpPr/>
            <p:nvPr/>
          </p:nvSpPr>
          <p:spPr>
            <a:xfrm>
              <a:off x="3243532" y="989012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29" name="Picture 6" descr="C:\Users\ikkinallego\Downloads\black268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3963" y="1081574"/>
              <a:ext cx="349407" cy="349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Group 100"/>
          <p:cNvGrpSpPr/>
          <p:nvPr/>
        </p:nvGrpSpPr>
        <p:grpSpPr>
          <a:xfrm>
            <a:off x="202319" y="2662748"/>
            <a:ext cx="410750" cy="439036"/>
            <a:chOff x="2823695" y="3577565"/>
            <a:chExt cx="490268" cy="524030"/>
          </a:xfrm>
        </p:grpSpPr>
        <p:sp>
          <p:nvSpPr>
            <p:cNvPr id="31" name="Oval 101"/>
            <p:cNvSpPr/>
            <p:nvPr/>
          </p:nvSpPr>
          <p:spPr>
            <a:xfrm>
              <a:off x="2823695" y="3577565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32" name="Picture 3" descr="C:\Users\ikkinallego\Downloads\boc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382" y="3688133"/>
              <a:ext cx="302894" cy="302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Group 107"/>
          <p:cNvGrpSpPr/>
          <p:nvPr/>
        </p:nvGrpSpPr>
        <p:grpSpPr>
          <a:xfrm>
            <a:off x="280811" y="5870186"/>
            <a:ext cx="410750" cy="439036"/>
            <a:chOff x="2823695" y="6403290"/>
            <a:chExt cx="490268" cy="524030"/>
          </a:xfrm>
        </p:grpSpPr>
        <p:sp>
          <p:nvSpPr>
            <p:cNvPr id="34" name="Oval 10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35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" name="ZoneTexte 35"/>
          <p:cNvSpPr txBox="1"/>
          <p:nvPr/>
        </p:nvSpPr>
        <p:spPr>
          <a:xfrm>
            <a:off x="691561" y="5933993"/>
            <a:ext cx="1269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chemeClr val="accent2"/>
                </a:solidFill>
                <a:latin typeface="Arial"/>
                <a:cs typeface="Arial"/>
              </a:rPr>
              <a:t>CONOSCENZE</a:t>
            </a:r>
          </a:p>
        </p:txBody>
      </p:sp>
      <p:sp>
        <p:nvSpPr>
          <p:cNvPr id="71" name="Oval 1"/>
          <p:cNvSpPr>
            <a:spLocks noChangeArrowheads="1"/>
          </p:cNvSpPr>
          <p:nvPr/>
        </p:nvSpPr>
        <p:spPr bwMode="auto">
          <a:xfrm>
            <a:off x="175113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1"/>
          <p:cNvSpPr>
            <a:spLocks noChangeArrowheads="1"/>
          </p:cNvSpPr>
          <p:nvPr/>
        </p:nvSpPr>
        <p:spPr bwMode="auto">
          <a:xfrm>
            <a:off x="190353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1"/>
          <p:cNvSpPr>
            <a:spLocks noChangeArrowheads="1"/>
          </p:cNvSpPr>
          <p:nvPr/>
        </p:nvSpPr>
        <p:spPr bwMode="auto">
          <a:xfrm>
            <a:off x="2063083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1"/>
          <p:cNvSpPr>
            <a:spLocks noChangeArrowheads="1"/>
          </p:cNvSpPr>
          <p:nvPr/>
        </p:nvSpPr>
        <p:spPr bwMode="auto">
          <a:xfrm>
            <a:off x="222738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2"/>
          <p:cNvSpPr>
            <a:spLocks noChangeArrowheads="1"/>
          </p:cNvSpPr>
          <p:nvPr/>
        </p:nvSpPr>
        <p:spPr bwMode="auto">
          <a:xfrm>
            <a:off x="239883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76" name="Tableau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993938"/>
              </p:ext>
            </p:extLst>
          </p:nvPr>
        </p:nvGraphicFramePr>
        <p:xfrm>
          <a:off x="202320" y="6853225"/>
          <a:ext cx="1395666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Windows 10 - MacOs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Microsoft Office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Ads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 Google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7" name="ZoneTexte 76"/>
          <p:cNvSpPr txBox="1"/>
          <p:nvPr/>
        </p:nvSpPr>
        <p:spPr>
          <a:xfrm>
            <a:off x="202319" y="6504528"/>
            <a:ext cx="1162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err="1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Informatica</a:t>
            </a:r>
            <a:endParaRPr lang="fr-FR" sz="1600" i="1" dirty="0">
              <a:solidFill>
                <a:schemeClr val="bg1">
                  <a:lumMod val="65000"/>
                </a:schemeClr>
              </a:solidFill>
              <a:latin typeface="Candara"/>
              <a:cs typeface="Candara"/>
            </a:endParaRPr>
          </a:p>
        </p:txBody>
      </p:sp>
      <p:sp>
        <p:nvSpPr>
          <p:cNvPr id="78" name="Oval 1"/>
          <p:cNvSpPr>
            <a:spLocks noChangeArrowheads="1"/>
          </p:cNvSpPr>
          <p:nvPr/>
        </p:nvSpPr>
        <p:spPr bwMode="auto">
          <a:xfrm>
            <a:off x="175113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1"/>
          <p:cNvSpPr>
            <a:spLocks noChangeArrowheads="1"/>
          </p:cNvSpPr>
          <p:nvPr/>
        </p:nvSpPr>
        <p:spPr bwMode="auto">
          <a:xfrm>
            <a:off x="190353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1"/>
          <p:cNvSpPr>
            <a:spLocks noChangeArrowheads="1"/>
          </p:cNvSpPr>
          <p:nvPr/>
        </p:nvSpPr>
        <p:spPr bwMode="auto">
          <a:xfrm>
            <a:off x="2063083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Oval 1"/>
          <p:cNvSpPr>
            <a:spLocks noChangeArrowheads="1"/>
          </p:cNvSpPr>
          <p:nvPr/>
        </p:nvSpPr>
        <p:spPr bwMode="auto">
          <a:xfrm>
            <a:off x="222738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Oval 2"/>
          <p:cNvSpPr>
            <a:spLocks noChangeArrowheads="1"/>
          </p:cNvSpPr>
          <p:nvPr/>
        </p:nvSpPr>
        <p:spPr bwMode="auto">
          <a:xfrm>
            <a:off x="239883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" name="Oval 1"/>
          <p:cNvSpPr>
            <a:spLocks noChangeArrowheads="1"/>
          </p:cNvSpPr>
          <p:nvPr/>
        </p:nvSpPr>
        <p:spPr bwMode="auto">
          <a:xfrm>
            <a:off x="1751138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4" name="Oval 1"/>
          <p:cNvSpPr>
            <a:spLocks noChangeArrowheads="1"/>
          </p:cNvSpPr>
          <p:nvPr/>
        </p:nvSpPr>
        <p:spPr bwMode="auto">
          <a:xfrm>
            <a:off x="1903538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Oval 1"/>
          <p:cNvSpPr>
            <a:spLocks noChangeArrowheads="1"/>
          </p:cNvSpPr>
          <p:nvPr/>
        </p:nvSpPr>
        <p:spPr bwMode="auto">
          <a:xfrm>
            <a:off x="2063083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6" name="Oval 1"/>
          <p:cNvSpPr>
            <a:spLocks noChangeArrowheads="1"/>
          </p:cNvSpPr>
          <p:nvPr/>
        </p:nvSpPr>
        <p:spPr bwMode="auto">
          <a:xfrm>
            <a:off x="2227388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2"/>
          <p:cNvSpPr>
            <a:spLocks noChangeArrowheads="1"/>
          </p:cNvSpPr>
          <p:nvPr/>
        </p:nvSpPr>
        <p:spPr bwMode="auto">
          <a:xfrm>
            <a:off x="2398838" y="749411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1"/>
          <p:cNvSpPr>
            <a:spLocks noChangeArrowheads="1"/>
          </p:cNvSpPr>
          <p:nvPr/>
        </p:nvSpPr>
        <p:spPr bwMode="auto">
          <a:xfrm>
            <a:off x="154079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Oval 1"/>
          <p:cNvSpPr>
            <a:spLocks noChangeArrowheads="1"/>
          </p:cNvSpPr>
          <p:nvPr/>
        </p:nvSpPr>
        <p:spPr bwMode="auto">
          <a:xfrm>
            <a:off x="169319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Oval 1"/>
          <p:cNvSpPr>
            <a:spLocks noChangeArrowheads="1"/>
          </p:cNvSpPr>
          <p:nvPr/>
        </p:nvSpPr>
        <p:spPr bwMode="auto">
          <a:xfrm>
            <a:off x="1852739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Oval 1"/>
          <p:cNvSpPr>
            <a:spLocks noChangeArrowheads="1"/>
          </p:cNvSpPr>
          <p:nvPr/>
        </p:nvSpPr>
        <p:spPr bwMode="auto">
          <a:xfrm>
            <a:off x="201704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" name="Oval 2"/>
          <p:cNvSpPr>
            <a:spLocks noChangeArrowheads="1"/>
          </p:cNvSpPr>
          <p:nvPr/>
        </p:nvSpPr>
        <p:spPr bwMode="auto">
          <a:xfrm>
            <a:off x="218849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93" name="Tableau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759780"/>
              </p:ext>
            </p:extLst>
          </p:nvPr>
        </p:nvGraphicFramePr>
        <p:xfrm>
          <a:off x="280811" y="8138619"/>
          <a:ext cx="818691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Francese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Inglese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Italiano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4" name="ZoneTexte 93"/>
          <p:cNvSpPr txBox="1"/>
          <p:nvPr/>
        </p:nvSpPr>
        <p:spPr>
          <a:xfrm>
            <a:off x="280811" y="7789922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Lingua</a:t>
            </a:r>
          </a:p>
        </p:txBody>
      </p:sp>
      <p:sp>
        <p:nvSpPr>
          <p:cNvPr id="95" name="Oval 1"/>
          <p:cNvSpPr>
            <a:spLocks noChangeArrowheads="1"/>
          </p:cNvSpPr>
          <p:nvPr/>
        </p:nvSpPr>
        <p:spPr bwMode="auto">
          <a:xfrm>
            <a:off x="154079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6" name="Oval 1"/>
          <p:cNvSpPr>
            <a:spLocks noChangeArrowheads="1"/>
          </p:cNvSpPr>
          <p:nvPr/>
        </p:nvSpPr>
        <p:spPr bwMode="auto">
          <a:xfrm>
            <a:off x="169319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7" name="Oval 1"/>
          <p:cNvSpPr>
            <a:spLocks noChangeArrowheads="1"/>
          </p:cNvSpPr>
          <p:nvPr/>
        </p:nvSpPr>
        <p:spPr bwMode="auto">
          <a:xfrm>
            <a:off x="1852739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8" name="Oval 1"/>
          <p:cNvSpPr>
            <a:spLocks noChangeArrowheads="1"/>
          </p:cNvSpPr>
          <p:nvPr/>
        </p:nvSpPr>
        <p:spPr bwMode="auto">
          <a:xfrm>
            <a:off x="201704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9" name="Oval 2"/>
          <p:cNvSpPr>
            <a:spLocks noChangeArrowheads="1"/>
          </p:cNvSpPr>
          <p:nvPr/>
        </p:nvSpPr>
        <p:spPr bwMode="auto">
          <a:xfrm>
            <a:off x="218849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0" name="Oval 1"/>
          <p:cNvSpPr>
            <a:spLocks noChangeArrowheads="1"/>
          </p:cNvSpPr>
          <p:nvPr/>
        </p:nvSpPr>
        <p:spPr bwMode="auto">
          <a:xfrm>
            <a:off x="154079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1" name="Oval 1"/>
          <p:cNvSpPr>
            <a:spLocks noChangeArrowheads="1"/>
          </p:cNvSpPr>
          <p:nvPr/>
        </p:nvSpPr>
        <p:spPr bwMode="auto">
          <a:xfrm>
            <a:off x="169319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" name="Oval 1"/>
          <p:cNvSpPr>
            <a:spLocks noChangeArrowheads="1"/>
          </p:cNvSpPr>
          <p:nvPr/>
        </p:nvSpPr>
        <p:spPr bwMode="auto">
          <a:xfrm>
            <a:off x="1852739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" name="Oval 1"/>
          <p:cNvSpPr>
            <a:spLocks noChangeArrowheads="1"/>
          </p:cNvSpPr>
          <p:nvPr/>
        </p:nvSpPr>
        <p:spPr bwMode="auto">
          <a:xfrm>
            <a:off x="201704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" name="Oval 2"/>
          <p:cNvSpPr>
            <a:spLocks noChangeArrowheads="1"/>
          </p:cNvSpPr>
          <p:nvPr/>
        </p:nvSpPr>
        <p:spPr bwMode="auto">
          <a:xfrm>
            <a:off x="218849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2" name="Oval 1"/>
          <p:cNvSpPr>
            <a:spLocks noChangeArrowheads="1"/>
          </p:cNvSpPr>
          <p:nvPr/>
        </p:nvSpPr>
        <p:spPr bwMode="auto">
          <a:xfrm>
            <a:off x="2553886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3" name="Oval 2"/>
          <p:cNvSpPr>
            <a:spLocks noChangeArrowheads="1"/>
          </p:cNvSpPr>
          <p:nvPr/>
        </p:nvSpPr>
        <p:spPr bwMode="auto">
          <a:xfrm>
            <a:off x="2725336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4" name="Oval 1"/>
          <p:cNvSpPr>
            <a:spLocks noChangeArrowheads="1"/>
          </p:cNvSpPr>
          <p:nvPr/>
        </p:nvSpPr>
        <p:spPr bwMode="auto">
          <a:xfrm>
            <a:off x="2553886" y="7210412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5" name="Oval 2"/>
          <p:cNvSpPr>
            <a:spLocks noChangeArrowheads="1"/>
          </p:cNvSpPr>
          <p:nvPr/>
        </p:nvSpPr>
        <p:spPr bwMode="auto">
          <a:xfrm>
            <a:off x="2725336" y="7210412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6" name="Oval 1"/>
          <p:cNvSpPr>
            <a:spLocks noChangeArrowheads="1"/>
          </p:cNvSpPr>
          <p:nvPr/>
        </p:nvSpPr>
        <p:spPr bwMode="auto">
          <a:xfrm>
            <a:off x="2553886" y="749411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7" name="Oval 2"/>
          <p:cNvSpPr>
            <a:spLocks noChangeArrowheads="1"/>
          </p:cNvSpPr>
          <p:nvPr/>
        </p:nvSpPr>
        <p:spPr bwMode="auto">
          <a:xfrm>
            <a:off x="2725336" y="749411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8" name="Oval 1"/>
          <p:cNvSpPr>
            <a:spLocks noChangeArrowheads="1"/>
          </p:cNvSpPr>
          <p:nvPr/>
        </p:nvSpPr>
        <p:spPr bwMode="auto">
          <a:xfrm>
            <a:off x="2340894" y="822882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9" name="Oval 2"/>
          <p:cNvSpPr>
            <a:spLocks noChangeArrowheads="1"/>
          </p:cNvSpPr>
          <p:nvPr/>
        </p:nvSpPr>
        <p:spPr bwMode="auto">
          <a:xfrm>
            <a:off x="2512344" y="822882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0" name="Oval 1"/>
          <p:cNvSpPr>
            <a:spLocks noChangeArrowheads="1"/>
          </p:cNvSpPr>
          <p:nvPr/>
        </p:nvSpPr>
        <p:spPr bwMode="auto">
          <a:xfrm>
            <a:off x="2340894" y="848600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1" name="Oval 2"/>
          <p:cNvSpPr>
            <a:spLocks noChangeArrowheads="1"/>
          </p:cNvSpPr>
          <p:nvPr/>
        </p:nvSpPr>
        <p:spPr bwMode="auto">
          <a:xfrm>
            <a:off x="2512344" y="8486002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" name="Oval 1"/>
          <p:cNvSpPr>
            <a:spLocks noChangeArrowheads="1"/>
          </p:cNvSpPr>
          <p:nvPr/>
        </p:nvSpPr>
        <p:spPr bwMode="auto">
          <a:xfrm>
            <a:off x="2340894" y="876970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" name="Oval 2"/>
          <p:cNvSpPr>
            <a:spLocks noChangeArrowheads="1"/>
          </p:cNvSpPr>
          <p:nvPr/>
        </p:nvSpPr>
        <p:spPr bwMode="auto">
          <a:xfrm>
            <a:off x="2512344" y="876970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41" name="Group 9"/>
          <p:cNvGrpSpPr/>
          <p:nvPr/>
        </p:nvGrpSpPr>
        <p:grpSpPr>
          <a:xfrm>
            <a:off x="3722750" y="5689474"/>
            <a:ext cx="419124" cy="447987"/>
            <a:chOff x="3313963" y="7817822"/>
            <a:chExt cx="490268" cy="524030"/>
          </a:xfrm>
        </p:grpSpPr>
        <p:sp>
          <p:nvSpPr>
            <p:cNvPr id="142" name="Oval 156"/>
            <p:cNvSpPr/>
            <p:nvPr/>
          </p:nvSpPr>
          <p:spPr>
            <a:xfrm>
              <a:off x="3313963" y="7817822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43" name="Picture 2" descr="C:\Users\ikkinallego\Downloads\talk13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7650" y="7920102"/>
              <a:ext cx="325437" cy="325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4" name="Rectangle 143"/>
          <p:cNvSpPr/>
          <p:nvPr/>
        </p:nvSpPr>
        <p:spPr>
          <a:xfrm>
            <a:off x="4210224" y="5813050"/>
            <a:ext cx="1239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chemeClr val="accent2"/>
                </a:solidFill>
                <a:latin typeface="Arial"/>
                <a:cs typeface="Arial"/>
              </a:rPr>
              <a:t>PASSATEMPO</a:t>
            </a:r>
            <a:endParaRPr lang="fr-FR" sz="1200" dirty="0"/>
          </a:p>
        </p:txBody>
      </p:sp>
      <p:sp>
        <p:nvSpPr>
          <p:cNvPr id="145" name="ZoneTexte 144"/>
          <p:cNvSpPr txBox="1"/>
          <p:nvPr/>
        </p:nvSpPr>
        <p:spPr>
          <a:xfrm>
            <a:off x="3690924" y="6205739"/>
            <a:ext cx="296475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orem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ipsum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dolor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sit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amet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,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consectetur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adipiscing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elit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.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Aliquam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metus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velit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,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iaculis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eget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leo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a,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porttitor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tincidunt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0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elit</a:t>
            </a: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3802842" y="7822763"/>
            <a:ext cx="353539" cy="1124881"/>
          </a:xfrm>
          <a:prstGeom prst="rect">
            <a:avLst/>
          </a:prstGeom>
          <a:solidFill>
            <a:srgbClr val="E6B9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Rectangle 147"/>
          <p:cNvSpPr/>
          <p:nvPr/>
        </p:nvSpPr>
        <p:spPr>
          <a:xfrm>
            <a:off x="4177891" y="7949765"/>
            <a:ext cx="353539" cy="9978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Rectangle 148"/>
          <p:cNvSpPr/>
          <p:nvPr/>
        </p:nvSpPr>
        <p:spPr>
          <a:xfrm>
            <a:off x="4548523" y="7713903"/>
            <a:ext cx="353539" cy="123374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Rectangle 149"/>
          <p:cNvSpPr/>
          <p:nvPr/>
        </p:nvSpPr>
        <p:spPr>
          <a:xfrm>
            <a:off x="5214650" y="7904408"/>
            <a:ext cx="110638" cy="1088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Rectangle 150"/>
          <p:cNvSpPr/>
          <p:nvPr/>
        </p:nvSpPr>
        <p:spPr>
          <a:xfrm>
            <a:off x="5214650" y="8165667"/>
            <a:ext cx="110638" cy="1088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Rectangle 151"/>
          <p:cNvSpPr/>
          <p:nvPr/>
        </p:nvSpPr>
        <p:spPr>
          <a:xfrm>
            <a:off x="5214864" y="8426926"/>
            <a:ext cx="110638" cy="10885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ZoneTexte 152"/>
          <p:cNvSpPr txBox="1"/>
          <p:nvPr/>
        </p:nvSpPr>
        <p:spPr>
          <a:xfrm>
            <a:off x="5415463" y="7811265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Curioso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5415463" y="8070385"/>
            <a:ext cx="840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Progredire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5" name="ZoneTexte 154"/>
          <p:cNvSpPr txBox="1"/>
          <p:nvPr/>
        </p:nvSpPr>
        <p:spPr>
          <a:xfrm>
            <a:off x="5409928" y="8330190"/>
            <a:ext cx="773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Dinamico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56" name="Group 8"/>
          <p:cNvGrpSpPr/>
          <p:nvPr/>
        </p:nvGrpSpPr>
        <p:grpSpPr>
          <a:xfrm>
            <a:off x="3737257" y="7058012"/>
            <a:ext cx="419124" cy="447987"/>
            <a:chOff x="117378" y="7949585"/>
            <a:chExt cx="490268" cy="524030"/>
          </a:xfrm>
        </p:grpSpPr>
        <p:sp>
          <p:nvSpPr>
            <p:cNvPr id="157" name="Oval 148"/>
            <p:cNvSpPr/>
            <p:nvPr/>
          </p:nvSpPr>
          <p:spPr>
            <a:xfrm>
              <a:off x="117378" y="7949585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58" name="Picture 2" descr="C:\Users\ikkinallego\Downloads\award52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77" y="8051865"/>
              <a:ext cx="319471" cy="3194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9" name="Rectangle 158"/>
          <p:cNvSpPr/>
          <p:nvPr/>
        </p:nvSpPr>
        <p:spPr>
          <a:xfrm>
            <a:off x="4217013" y="7153354"/>
            <a:ext cx="12761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chemeClr val="accent2"/>
                </a:solidFill>
                <a:latin typeface="Arial"/>
                <a:cs typeface="Arial"/>
              </a:rPr>
              <a:t>PERSONALITA</a:t>
            </a:r>
            <a:endParaRPr lang="fr-FR" sz="1200" dirty="0"/>
          </a:p>
        </p:txBody>
      </p:sp>
      <p:pic>
        <p:nvPicPr>
          <p:cNvPr id="105" name="Picture 3" descr="C:\Users\ikkinallego\Downloads\location76.png">
            <a:extLst>
              <a:ext uri="{FF2B5EF4-FFF2-40B4-BE49-F238E27FC236}">
                <a16:creationId xmlns:a16="http://schemas.microsoft.com/office/drawing/2014/main" id="{E06DD688-93B7-B647-8AA7-AB74C6264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98" y="2237593"/>
            <a:ext cx="276999" cy="276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ZoneTexte 105">
            <a:extLst>
              <a:ext uri="{FF2B5EF4-FFF2-40B4-BE49-F238E27FC236}">
                <a16:creationId xmlns:a16="http://schemas.microsoft.com/office/drawing/2014/main" id="{EC69E06D-E73D-2C43-AD2D-6D08B97B591E}"/>
              </a:ext>
            </a:extLst>
          </p:cNvPr>
          <p:cNvSpPr txBox="1"/>
          <p:nvPr/>
        </p:nvSpPr>
        <p:spPr>
          <a:xfrm>
            <a:off x="775797" y="2240244"/>
            <a:ext cx="2182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C0504D"/>
                </a:solidFill>
              </a:rPr>
              <a:t>15 </a:t>
            </a:r>
            <a:r>
              <a:rPr lang="fr-FR" sz="1200" dirty="0" err="1">
                <a:solidFill>
                  <a:srgbClr val="C0504D"/>
                </a:solidFill>
              </a:rPr>
              <a:t>Lorem</a:t>
            </a:r>
            <a:r>
              <a:rPr lang="fr-FR" sz="1200" dirty="0">
                <a:solidFill>
                  <a:srgbClr val="C0504D"/>
                </a:solidFill>
              </a:rPr>
              <a:t> </a:t>
            </a:r>
            <a:r>
              <a:rPr lang="fr-FR" sz="1200" dirty="0" err="1">
                <a:solidFill>
                  <a:srgbClr val="C0504D"/>
                </a:solidFill>
              </a:rPr>
              <a:t>Ipsum</a:t>
            </a:r>
            <a:r>
              <a:rPr lang="fr-FR" sz="1200" dirty="0">
                <a:solidFill>
                  <a:srgbClr val="C0504D"/>
                </a:solidFill>
              </a:rPr>
              <a:t> Dol Roma 0000</a:t>
            </a:r>
          </a:p>
        </p:txBody>
      </p:sp>
      <p:pic>
        <p:nvPicPr>
          <p:cNvPr id="107" name="Picture 4" descr="C:\Users\ikkinallego\Downloads\telephone5.png">
            <a:extLst>
              <a:ext uri="{FF2B5EF4-FFF2-40B4-BE49-F238E27FC236}">
                <a16:creationId xmlns:a16="http://schemas.microsoft.com/office/drawing/2014/main" id="{B0F09247-8757-5546-9D18-7639184E9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474" y="2237593"/>
            <a:ext cx="230348" cy="2303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5" descr="C:\Users\ikkinallego\Downloads\email5 (1).png">
            <a:extLst>
              <a:ext uri="{FF2B5EF4-FFF2-40B4-BE49-F238E27FC236}">
                <a16:creationId xmlns:a16="http://schemas.microsoft.com/office/drawing/2014/main" id="{B2106A94-1BE6-CA46-B997-F0558E396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283" y="2256949"/>
            <a:ext cx="272983" cy="2729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ZoneTexte 108">
            <a:extLst>
              <a:ext uri="{FF2B5EF4-FFF2-40B4-BE49-F238E27FC236}">
                <a16:creationId xmlns:a16="http://schemas.microsoft.com/office/drawing/2014/main" id="{B10C8EFD-1D97-7748-8D93-DD1D7FB35D01}"/>
              </a:ext>
            </a:extLst>
          </p:cNvPr>
          <p:cNvSpPr txBox="1"/>
          <p:nvPr/>
        </p:nvSpPr>
        <p:spPr>
          <a:xfrm>
            <a:off x="3380233" y="2240244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C0504D"/>
                </a:solidFill>
              </a:rPr>
              <a:t>111 222 333</a:t>
            </a: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AC6FBA4C-B5CD-564B-95FF-5E2FF7888564}"/>
              </a:ext>
            </a:extLst>
          </p:cNvPr>
          <p:cNvSpPr txBox="1"/>
          <p:nvPr/>
        </p:nvSpPr>
        <p:spPr>
          <a:xfrm>
            <a:off x="4993098" y="2225719"/>
            <a:ext cx="116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rgbClr val="C0504D"/>
                </a:solidFill>
              </a:rPr>
              <a:t>mail@mail.com</a:t>
            </a:r>
            <a:endParaRPr lang="fr-FR" sz="1200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9186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262</Words>
  <Application>Microsoft Macintosh PowerPoint</Application>
  <PresentationFormat>Affichage à l'écran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Candara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21</cp:revision>
  <dcterms:created xsi:type="dcterms:W3CDTF">2015-06-19T06:15:03Z</dcterms:created>
  <dcterms:modified xsi:type="dcterms:W3CDTF">2020-10-30T21:46:45Z</dcterms:modified>
</cp:coreProperties>
</file>