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AD401F-F256-AA4F-BD0F-8348EEEBDE84}" v="20" dt="2020-10-30T21:40:08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135" d="100"/>
          <a:sy n="135" d="100"/>
        </p:scale>
        <p:origin x="2472" y="-23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47AD401F-F256-AA4F-BD0F-8348EEEBDE84}"/>
    <pc:docChg chg="modSld">
      <pc:chgData name="Axel Maille" userId="065ad68c099279a8" providerId="LiveId" clId="{47AD401F-F256-AA4F-BD0F-8348EEEBDE84}" dt="2020-10-30T21:40:08.460" v="68"/>
      <pc:docMkLst>
        <pc:docMk/>
      </pc:docMkLst>
      <pc:sldChg chg="modSp mod">
        <pc:chgData name="Axel Maille" userId="065ad68c099279a8" providerId="LiveId" clId="{47AD401F-F256-AA4F-BD0F-8348EEEBDE84}" dt="2020-10-30T21:40:08.460" v="68"/>
        <pc:sldMkLst>
          <pc:docMk/>
          <pc:sldMk cId="2954539817" sldId="256"/>
        </pc:sldMkLst>
        <pc:spChg chg="mod">
          <ac:chgData name="Axel Maille" userId="065ad68c099279a8" providerId="LiveId" clId="{47AD401F-F256-AA4F-BD0F-8348EEEBDE84}" dt="2020-10-30T21:38:34.398" v="11"/>
          <ac:spMkLst>
            <pc:docMk/>
            <pc:sldMk cId="2954539817" sldId="256"/>
            <ac:spMk id="2" creationId="{00000000-0000-0000-0000-000000000000}"/>
          </ac:spMkLst>
        </pc:spChg>
        <pc:spChg chg="mod">
          <ac:chgData name="Axel Maille" userId="065ad68c099279a8" providerId="LiveId" clId="{47AD401F-F256-AA4F-BD0F-8348EEEBDE84}" dt="2020-10-30T21:37:24.191" v="3"/>
          <ac:spMkLst>
            <pc:docMk/>
            <pc:sldMk cId="2954539817" sldId="256"/>
            <ac:spMk id="15" creationId="{00000000-0000-0000-0000-000000000000}"/>
          </ac:spMkLst>
        </pc:spChg>
        <pc:spChg chg="mod">
          <ac:chgData name="Axel Maille" userId="065ad68c099279a8" providerId="LiveId" clId="{47AD401F-F256-AA4F-BD0F-8348EEEBDE84}" dt="2020-10-30T21:37:15.703" v="1" actId="1076"/>
          <ac:spMkLst>
            <pc:docMk/>
            <pc:sldMk cId="2954539817" sldId="256"/>
            <ac:spMk id="16" creationId="{00000000-0000-0000-0000-000000000000}"/>
          </ac:spMkLst>
        </pc:spChg>
        <pc:spChg chg="mod">
          <ac:chgData name="Axel Maille" userId="065ad68c099279a8" providerId="LiveId" clId="{47AD401F-F256-AA4F-BD0F-8348EEEBDE84}" dt="2020-10-30T21:37:47.597" v="8" actId="1076"/>
          <ac:spMkLst>
            <pc:docMk/>
            <pc:sldMk cId="2954539817" sldId="256"/>
            <ac:spMk id="18" creationId="{00000000-0000-0000-0000-000000000000}"/>
          </ac:spMkLst>
        </pc:spChg>
        <pc:spChg chg="mod">
          <ac:chgData name="Axel Maille" userId="065ad68c099279a8" providerId="LiveId" clId="{47AD401F-F256-AA4F-BD0F-8348EEEBDE84}" dt="2020-10-30T21:37:29.216" v="4"/>
          <ac:spMkLst>
            <pc:docMk/>
            <pc:sldMk cId="2954539817" sldId="256"/>
            <ac:spMk id="19" creationId="{00000000-0000-0000-0000-000000000000}"/>
          </ac:spMkLst>
        </pc:spChg>
        <pc:spChg chg="mod">
          <ac:chgData name="Axel Maille" userId="065ad68c099279a8" providerId="LiveId" clId="{47AD401F-F256-AA4F-BD0F-8348EEEBDE84}" dt="2020-10-30T21:39:59.353" v="65"/>
          <ac:spMkLst>
            <pc:docMk/>
            <pc:sldMk cId="2954539817" sldId="256"/>
            <ac:spMk id="92" creationId="{00000000-0000-0000-0000-000000000000}"/>
          </ac:spMkLst>
        </pc:spChg>
        <pc:spChg chg="mod">
          <ac:chgData name="Axel Maille" userId="065ad68c099279a8" providerId="LiveId" clId="{47AD401F-F256-AA4F-BD0F-8348EEEBDE84}" dt="2020-10-30T21:40:05.171" v="67"/>
          <ac:spMkLst>
            <pc:docMk/>
            <pc:sldMk cId="2954539817" sldId="256"/>
            <ac:spMk id="94" creationId="{00000000-0000-0000-0000-000000000000}"/>
          </ac:spMkLst>
        </pc:spChg>
        <pc:spChg chg="mod">
          <ac:chgData name="Axel Maille" userId="065ad68c099279a8" providerId="LiveId" clId="{47AD401F-F256-AA4F-BD0F-8348EEEBDE84}" dt="2020-10-30T21:40:08.460" v="68"/>
          <ac:spMkLst>
            <pc:docMk/>
            <pc:sldMk cId="2954539817" sldId="256"/>
            <ac:spMk id="96" creationId="{00000000-0000-0000-0000-000000000000}"/>
          </ac:spMkLst>
        </pc:spChg>
        <pc:graphicFrameChg chg="mod modGraphic">
          <ac:chgData name="Axel Maille" userId="065ad68c099279a8" providerId="LiveId" clId="{47AD401F-F256-AA4F-BD0F-8348EEEBDE84}" dt="2020-10-30T21:39:23.602" v="60"/>
          <ac:graphicFrameMkLst>
            <pc:docMk/>
            <pc:sldMk cId="2954539817" sldId="256"/>
            <ac:graphicFrameMk id="20" creationId="{00000000-0000-0000-0000-000000000000}"/>
          </ac:graphicFrameMkLst>
        </pc:graphicFrameChg>
        <pc:graphicFrameChg chg="mod">
          <ac:chgData name="Axel Maille" userId="065ad68c099279a8" providerId="LiveId" clId="{47AD401F-F256-AA4F-BD0F-8348EEEBDE84}" dt="2020-10-30T21:39:43.728" v="64"/>
          <ac:graphicFrameMkLst>
            <pc:docMk/>
            <pc:sldMk cId="2954539817" sldId="256"/>
            <ac:graphicFrameMk id="2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62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4079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18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04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951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19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29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36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12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06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7D93-D57B-5346-B328-2A417CE1541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030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97D93-D57B-5346-B328-2A417CE15414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7BAB7-B988-A24C-B529-8188D691F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41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4"/>
          <p:cNvGrpSpPr/>
          <p:nvPr/>
        </p:nvGrpSpPr>
        <p:grpSpPr>
          <a:xfrm>
            <a:off x="132131" y="326468"/>
            <a:ext cx="844550" cy="1041977"/>
            <a:chOff x="219074" y="272893"/>
            <a:chExt cx="1893839" cy="2174051"/>
          </a:xfrm>
        </p:grpSpPr>
        <p:sp>
          <p:nvSpPr>
            <p:cNvPr id="10" name="Rectangle 9"/>
            <p:cNvSpPr/>
            <p:nvPr/>
          </p:nvSpPr>
          <p:spPr>
            <a:xfrm rot="21121686">
              <a:off x="284113" y="420079"/>
              <a:ext cx="1828800" cy="202686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" name="Rectangle 10"/>
            <p:cNvSpPr/>
            <p:nvPr/>
          </p:nvSpPr>
          <p:spPr>
            <a:xfrm rot="21121686">
              <a:off x="228600" y="375813"/>
              <a:ext cx="1828800" cy="202686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" name="Oval 13"/>
            <p:cNvSpPr/>
            <p:nvPr/>
          </p:nvSpPr>
          <p:spPr>
            <a:xfrm>
              <a:off x="219074" y="272893"/>
              <a:ext cx="390525" cy="381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pic>
        <p:nvPicPr>
          <p:cNvPr id="14" name="Picture 4" descr="C:\Users\ikkinallego\Downloads\office-worker2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84" y="604893"/>
            <a:ext cx="432283" cy="432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3491800" y="230520"/>
            <a:ext cx="1879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Valérie Bellini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513858" y="659693"/>
            <a:ext cx="1945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err="1">
                <a:solidFill>
                  <a:schemeClr val="bg1">
                    <a:lumMod val="50000"/>
                  </a:schemeClr>
                </a:solidFill>
              </a:rPr>
              <a:t>Titolo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bg1">
                    <a:lumMod val="50000"/>
                  </a:schemeClr>
                </a:solidFill>
              </a:rPr>
              <a:t>della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bg1">
                    <a:lumMod val="50000"/>
                  </a:schemeClr>
                </a:solidFill>
              </a:rPr>
              <a:t>posizione</a:t>
            </a:r>
            <a:endParaRPr lang="fr-FR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4"/>
          <a:srcRect l="20169" r="13575"/>
          <a:stretch/>
        </p:blipFill>
        <p:spPr>
          <a:xfrm>
            <a:off x="1502725" y="243923"/>
            <a:ext cx="1231265" cy="1240355"/>
          </a:xfrm>
          <a:prstGeom prst="ellipse">
            <a:avLst/>
          </a:prstGeom>
          <a:ln>
            <a:solidFill>
              <a:srgbClr val="4F81BD"/>
            </a:solidFill>
          </a:ln>
        </p:spPr>
      </p:pic>
      <p:sp>
        <p:nvSpPr>
          <p:cNvPr id="18" name="Rectangle 17"/>
          <p:cNvSpPr/>
          <p:nvPr/>
        </p:nvSpPr>
        <p:spPr>
          <a:xfrm>
            <a:off x="1413113" y="1840267"/>
            <a:ext cx="513531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100" dirty="0">
                <a:solidFill>
                  <a:srgbClr val="7F7F7F"/>
                </a:solidFill>
                <a:latin typeface="Calibri"/>
                <a:ea typeface="ＭＳ Ｐゴシック" charset="0"/>
                <a:cs typeface="Calibri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19285" y="1058404"/>
            <a:ext cx="24998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/>
              <a:t>Ind</a:t>
            </a:r>
            <a:r>
              <a:rPr lang="fr-FR" sz="1200" dirty="0"/>
              <a:t>: 15 </a:t>
            </a:r>
            <a:r>
              <a:rPr lang="fr-FR" sz="1200" dirty="0" err="1"/>
              <a:t>Lorem</a:t>
            </a:r>
            <a:r>
              <a:rPr lang="fr-FR" sz="1200" dirty="0"/>
              <a:t> </a:t>
            </a:r>
            <a:r>
              <a:rPr lang="fr-FR" sz="1200" dirty="0" err="1"/>
              <a:t>upsum</a:t>
            </a:r>
            <a:r>
              <a:rPr lang="fr-FR" sz="1200" dirty="0"/>
              <a:t> Dol Roma 0000</a:t>
            </a:r>
            <a:br>
              <a:rPr lang="fr-FR" sz="1200" dirty="0"/>
            </a:br>
            <a:r>
              <a:rPr lang="fr-FR" sz="1200" dirty="0"/>
              <a:t>Tel : 111 – 222 – 333</a:t>
            </a:r>
          </a:p>
          <a:p>
            <a:r>
              <a:rPr lang="fr-FR" sz="1200" dirty="0"/>
              <a:t>Mail : </a:t>
            </a:r>
            <a:r>
              <a:rPr lang="fr-FR" sz="1200" dirty="0" err="1"/>
              <a:t>mail@mail.com</a:t>
            </a:r>
            <a:endParaRPr lang="fr-FR" sz="1200" dirty="0"/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575260"/>
              </p:ext>
            </p:extLst>
          </p:nvPr>
        </p:nvGraphicFramePr>
        <p:xfrm>
          <a:off x="1413113" y="2700181"/>
          <a:ext cx="5135313" cy="2682240"/>
        </p:xfrm>
        <a:graphic>
          <a:graphicData uri="http://schemas.openxmlformats.org/drawingml/2006/table">
            <a:tbl>
              <a:tblPr/>
              <a:tblGrid>
                <a:gridCol w="155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4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3527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ESPERIENZA PROFESIONALI</a:t>
                      </a:r>
                      <a:endParaRPr kumimoji="0" lang="fr-FR" sz="1400" b="0" i="1" u="none" strike="noStrike" cap="none" normalizeH="0" baseline="0" dirty="0">
                        <a:ln>
                          <a:noFill/>
                        </a:ln>
                        <a:solidFill>
                          <a:srgbClr val="0071C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NONE DELLA DITTA</a:t>
                      </a: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TITOLO D. POSIZIONE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2014 - 2010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qui le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funzioni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che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hai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ricoperto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per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questa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posizione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anche le tue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missioni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e i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risultati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NONE DELLA DITTA</a:t>
                      </a: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TITOLO D. POSIZIONE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2014 - 2010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qui le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funzioni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che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hai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ricoperto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per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questa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posizione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anche le tue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missioni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e i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risultati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NONE DELLA DITTA</a:t>
                      </a: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TITOLO D. POSIZIONE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2014 - 2010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qui le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funzioni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che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hai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ricoperto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per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questa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posizione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anche le tue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missioni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e i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risultati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NONE DELLA DITTA</a:t>
                      </a: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TITOLO D. POSIZIONE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2014 - 2010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qui le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funzioni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che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hai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ricoperto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per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questa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posizione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anche le tue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missioni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e i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risultati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1" name="Group 14"/>
          <p:cNvGrpSpPr/>
          <p:nvPr/>
        </p:nvGrpSpPr>
        <p:grpSpPr>
          <a:xfrm>
            <a:off x="198271" y="2844054"/>
            <a:ext cx="844550" cy="1041977"/>
            <a:chOff x="219074" y="272893"/>
            <a:chExt cx="1893839" cy="2174051"/>
          </a:xfrm>
        </p:grpSpPr>
        <p:sp>
          <p:nvSpPr>
            <p:cNvPr id="22" name="Rectangle 21"/>
            <p:cNvSpPr/>
            <p:nvPr/>
          </p:nvSpPr>
          <p:spPr>
            <a:xfrm rot="21121686">
              <a:off x="284113" y="420079"/>
              <a:ext cx="1828800" cy="202686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3" name="Rectangle 22"/>
            <p:cNvSpPr/>
            <p:nvPr/>
          </p:nvSpPr>
          <p:spPr>
            <a:xfrm rot="21121686">
              <a:off x="228600" y="375813"/>
              <a:ext cx="1828800" cy="202686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4" name="Oval 13"/>
            <p:cNvSpPr/>
            <p:nvPr/>
          </p:nvSpPr>
          <p:spPr>
            <a:xfrm>
              <a:off x="219074" y="272893"/>
              <a:ext cx="390525" cy="381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pic>
        <p:nvPicPr>
          <p:cNvPr id="25" name="Picture 3" descr="C:\Users\ikkinallego\Downloads\boc.png"/>
          <p:cNvPicPr>
            <a:picLocks noChangeAspect="1" noChangeArrowheads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43" y="3239104"/>
            <a:ext cx="354034" cy="354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953519"/>
              </p:ext>
            </p:extLst>
          </p:nvPr>
        </p:nvGraphicFramePr>
        <p:xfrm>
          <a:off x="1401769" y="5600443"/>
          <a:ext cx="5135313" cy="1158240"/>
        </p:xfrm>
        <a:graphic>
          <a:graphicData uri="http://schemas.openxmlformats.org/drawingml/2006/table">
            <a:tbl>
              <a:tblPr/>
              <a:tblGrid>
                <a:gridCol w="155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4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3527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STUDI E FORMAZIONE</a:t>
                      </a:r>
                      <a:endParaRPr kumimoji="0" lang="fr-FR" sz="1400" b="0" i="1" u="none" strike="noStrike" cap="none" normalizeH="0" baseline="0" dirty="0">
                        <a:ln>
                          <a:noFill/>
                        </a:ln>
                        <a:solidFill>
                          <a:srgbClr val="0071C0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UNIVERSITA</a:t>
                      </a: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88898E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2014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le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specialità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di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questa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formazione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: i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tuoi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diplomi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, le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opzioni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di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formazione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ecc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...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5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UNIVERSITA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1C0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2010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le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specialità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di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questa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formazione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: i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tuoi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diplomi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, le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opzioni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di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formazione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ecc</a:t>
                      </a:r>
                      <a:r>
                        <a:rPr kumimoji="0" 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+mn-lt"/>
                          <a:ea typeface="ＭＳ Ｐゴシック" charset="0"/>
                          <a:cs typeface="Calibri"/>
                        </a:rPr>
                        <a:t> ...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7" name="Group 14"/>
          <p:cNvGrpSpPr/>
          <p:nvPr/>
        </p:nvGrpSpPr>
        <p:grpSpPr>
          <a:xfrm>
            <a:off x="191306" y="5717984"/>
            <a:ext cx="844550" cy="1041977"/>
            <a:chOff x="219074" y="272893"/>
            <a:chExt cx="1893839" cy="2174051"/>
          </a:xfrm>
        </p:grpSpPr>
        <p:sp>
          <p:nvSpPr>
            <p:cNvPr id="28" name="Rectangle 27"/>
            <p:cNvSpPr/>
            <p:nvPr/>
          </p:nvSpPr>
          <p:spPr>
            <a:xfrm rot="21121686">
              <a:off x="284113" y="420079"/>
              <a:ext cx="1828800" cy="202686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9" name="Rectangle 28"/>
            <p:cNvSpPr/>
            <p:nvPr/>
          </p:nvSpPr>
          <p:spPr>
            <a:xfrm rot="21121686">
              <a:off x="228600" y="375813"/>
              <a:ext cx="1828800" cy="202686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0" name="Oval 13"/>
            <p:cNvSpPr/>
            <p:nvPr/>
          </p:nvSpPr>
          <p:spPr>
            <a:xfrm>
              <a:off x="219074" y="272893"/>
              <a:ext cx="390525" cy="381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pic>
        <p:nvPicPr>
          <p:cNvPr id="31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7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76" y="6018919"/>
            <a:ext cx="513615" cy="513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2" name="Group 14"/>
          <p:cNvGrpSpPr/>
          <p:nvPr/>
        </p:nvGrpSpPr>
        <p:grpSpPr>
          <a:xfrm>
            <a:off x="191306" y="7424589"/>
            <a:ext cx="844550" cy="1041977"/>
            <a:chOff x="219074" y="272893"/>
            <a:chExt cx="1893839" cy="2174051"/>
          </a:xfrm>
        </p:grpSpPr>
        <p:sp>
          <p:nvSpPr>
            <p:cNvPr id="33" name="Rectangle 32"/>
            <p:cNvSpPr/>
            <p:nvPr/>
          </p:nvSpPr>
          <p:spPr>
            <a:xfrm rot="21121686">
              <a:off x="284113" y="420079"/>
              <a:ext cx="1828800" cy="202686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4" name="Rectangle 33"/>
            <p:cNvSpPr/>
            <p:nvPr/>
          </p:nvSpPr>
          <p:spPr>
            <a:xfrm rot="21121686">
              <a:off x="228600" y="375813"/>
              <a:ext cx="1828800" cy="202686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5" name="Oval 13"/>
            <p:cNvSpPr/>
            <p:nvPr/>
          </p:nvSpPr>
          <p:spPr>
            <a:xfrm>
              <a:off x="219074" y="272893"/>
              <a:ext cx="390525" cy="381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pic>
        <p:nvPicPr>
          <p:cNvPr id="36" name="Picture 2" descr="C:\Users\ikkinallego\Downloads\three115.png"/>
          <p:cNvPicPr>
            <a:picLocks noChangeAspect="1" noChangeArrowheads="1"/>
          </p:cNvPicPr>
          <p:nvPr/>
        </p:nvPicPr>
        <p:blipFill>
          <a:blip r:embed="rId9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42" y="7806123"/>
            <a:ext cx="345736" cy="345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ZoneTexte 73"/>
          <p:cNvSpPr txBox="1"/>
          <p:nvPr/>
        </p:nvSpPr>
        <p:spPr>
          <a:xfrm>
            <a:off x="4158162" y="7540858"/>
            <a:ext cx="8671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Word, Excel</a:t>
            </a:r>
            <a:endParaRPr lang="fr-FR" sz="1100" dirty="0"/>
          </a:p>
        </p:txBody>
      </p:sp>
      <p:sp>
        <p:nvSpPr>
          <p:cNvPr id="76" name="ZoneTexte 75"/>
          <p:cNvSpPr txBox="1"/>
          <p:nvPr/>
        </p:nvSpPr>
        <p:spPr>
          <a:xfrm>
            <a:off x="4158162" y="7806170"/>
            <a:ext cx="10196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Windows, OSX</a:t>
            </a:r>
            <a:endParaRPr lang="fr-FR" sz="1100" dirty="0"/>
          </a:p>
        </p:txBody>
      </p:sp>
      <p:sp>
        <p:nvSpPr>
          <p:cNvPr id="78" name="ZoneTexte 77"/>
          <p:cNvSpPr txBox="1"/>
          <p:nvPr/>
        </p:nvSpPr>
        <p:spPr>
          <a:xfrm>
            <a:off x="4146818" y="8070825"/>
            <a:ext cx="8771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PHP / HTML</a:t>
            </a:r>
            <a:endParaRPr lang="fr-FR" sz="1100" dirty="0"/>
          </a:p>
        </p:txBody>
      </p:sp>
      <p:sp>
        <p:nvSpPr>
          <p:cNvPr id="80" name="ZoneTexte 79"/>
          <p:cNvSpPr txBox="1"/>
          <p:nvPr/>
        </p:nvSpPr>
        <p:spPr>
          <a:xfrm>
            <a:off x="4158162" y="8338553"/>
            <a:ext cx="8850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Power Point</a:t>
            </a:r>
            <a:endParaRPr lang="fr-FR" sz="1100" dirty="0"/>
          </a:p>
        </p:txBody>
      </p:sp>
      <p:sp>
        <p:nvSpPr>
          <p:cNvPr id="81" name="Rectangle 80"/>
          <p:cNvSpPr/>
          <p:nvPr/>
        </p:nvSpPr>
        <p:spPr>
          <a:xfrm>
            <a:off x="5546294" y="7632520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5393894" y="7632520"/>
            <a:ext cx="1256328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5533593" y="789783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5533593" y="8186705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84"/>
          <p:cNvSpPr/>
          <p:nvPr/>
        </p:nvSpPr>
        <p:spPr>
          <a:xfrm>
            <a:off x="5530407" y="8453032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/>
          <p:cNvSpPr/>
          <p:nvPr/>
        </p:nvSpPr>
        <p:spPr>
          <a:xfrm>
            <a:off x="5393894" y="7897832"/>
            <a:ext cx="865013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5393894" y="8186157"/>
            <a:ext cx="1139620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5393894" y="8453885"/>
            <a:ext cx="1029777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ZoneTexte 89"/>
          <p:cNvSpPr txBox="1"/>
          <p:nvPr/>
        </p:nvSpPr>
        <p:spPr>
          <a:xfrm>
            <a:off x="1413113" y="7534740"/>
            <a:ext cx="9553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Management</a:t>
            </a:r>
            <a:endParaRPr lang="fr-FR" sz="1100" dirty="0"/>
          </a:p>
        </p:txBody>
      </p:sp>
      <p:sp>
        <p:nvSpPr>
          <p:cNvPr id="92" name="ZoneTexte 91"/>
          <p:cNvSpPr txBox="1"/>
          <p:nvPr/>
        </p:nvSpPr>
        <p:spPr>
          <a:xfrm>
            <a:off x="1413113" y="7800052"/>
            <a:ext cx="6174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Curioso</a:t>
            </a:r>
            <a:endParaRPr lang="fr-FR" sz="1100" dirty="0"/>
          </a:p>
        </p:txBody>
      </p:sp>
      <p:sp>
        <p:nvSpPr>
          <p:cNvPr id="94" name="ZoneTexte 93"/>
          <p:cNvSpPr txBox="1"/>
          <p:nvPr/>
        </p:nvSpPr>
        <p:spPr>
          <a:xfrm>
            <a:off x="1401769" y="8064707"/>
            <a:ext cx="7922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Progredire</a:t>
            </a:r>
            <a:endParaRPr lang="fr-FR" sz="1100" dirty="0"/>
          </a:p>
        </p:txBody>
      </p:sp>
      <p:sp>
        <p:nvSpPr>
          <p:cNvPr id="96" name="ZoneTexte 95"/>
          <p:cNvSpPr txBox="1"/>
          <p:nvPr/>
        </p:nvSpPr>
        <p:spPr>
          <a:xfrm>
            <a:off x="1413113" y="8332435"/>
            <a:ext cx="8659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Organizzato</a:t>
            </a:r>
            <a:endParaRPr lang="fr-FR" sz="1100" dirty="0"/>
          </a:p>
        </p:txBody>
      </p:sp>
      <p:sp>
        <p:nvSpPr>
          <p:cNvPr id="97" name="Rectangle 96"/>
          <p:cNvSpPr/>
          <p:nvPr/>
        </p:nvSpPr>
        <p:spPr>
          <a:xfrm>
            <a:off x="2801245" y="762640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Rectangle 97"/>
          <p:cNvSpPr/>
          <p:nvPr/>
        </p:nvSpPr>
        <p:spPr>
          <a:xfrm>
            <a:off x="2648845" y="7626402"/>
            <a:ext cx="1256328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/>
          <p:cNvSpPr/>
          <p:nvPr/>
        </p:nvSpPr>
        <p:spPr>
          <a:xfrm>
            <a:off x="2788544" y="7891714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2788544" y="818058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Rectangle 100"/>
          <p:cNvSpPr/>
          <p:nvPr/>
        </p:nvSpPr>
        <p:spPr>
          <a:xfrm>
            <a:off x="2785358" y="8446914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2648845" y="7891714"/>
            <a:ext cx="865013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/>
          <p:cNvSpPr/>
          <p:nvPr/>
        </p:nvSpPr>
        <p:spPr>
          <a:xfrm>
            <a:off x="2648845" y="8180039"/>
            <a:ext cx="1139620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/>
          <p:cNvSpPr/>
          <p:nvPr/>
        </p:nvSpPr>
        <p:spPr>
          <a:xfrm>
            <a:off x="2648845" y="8447767"/>
            <a:ext cx="1029777" cy="88900"/>
          </a:xfrm>
          <a:prstGeom prst="rect">
            <a:avLst/>
          </a:prstGeom>
          <a:solidFill>
            <a:srgbClr val="0071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413113" y="7171526"/>
            <a:ext cx="11784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1400" i="1" dirty="0">
                <a:solidFill>
                  <a:srgbClr val="0071C0"/>
                </a:solidFill>
                <a:ea typeface="ＭＳ Ｐゴシック" charset="0"/>
                <a:cs typeface="Calibri"/>
              </a:rPr>
              <a:t>CONOSCENZE</a:t>
            </a:r>
          </a:p>
        </p:txBody>
      </p:sp>
    </p:spTree>
    <p:extLst>
      <p:ext uri="{BB962C8B-B14F-4D97-AF65-F5344CB8AC3E}">
        <p14:creationId xmlns:p14="http://schemas.microsoft.com/office/powerpoint/2010/main" val="29545398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242</Words>
  <Application>Microsoft Macintosh PowerPoint</Application>
  <PresentationFormat>Affichage à l'écran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14</cp:revision>
  <dcterms:created xsi:type="dcterms:W3CDTF">2015-06-12T11:28:10Z</dcterms:created>
  <dcterms:modified xsi:type="dcterms:W3CDTF">2020-10-30T21:40:09Z</dcterms:modified>
</cp:coreProperties>
</file>