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C56B1A-2A75-F240-9E7E-E8860AA2A459}" v="28" dt="2020-10-30T17:07:30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120" d="100"/>
          <a:sy n="120" d="100"/>
        </p:scale>
        <p:origin x="2544" y="-26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BC56B1A-2A75-F240-9E7E-E8860AA2A459}"/>
    <pc:docChg chg="undo custSel modSld">
      <pc:chgData name="Axel Maille" userId="065ad68c099279a8" providerId="LiveId" clId="{EBC56B1A-2A75-F240-9E7E-E8860AA2A459}" dt="2020-10-30T17:07:33.232" v="191" actId="1076"/>
      <pc:docMkLst>
        <pc:docMk/>
      </pc:docMkLst>
      <pc:sldChg chg="modSp mod">
        <pc:chgData name="Axel Maille" userId="065ad68c099279a8" providerId="LiveId" clId="{EBC56B1A-2A75-F240-9E7E-E8860AA2A459}" dt="2020-10-30T17:07:33.232" v="191" actId="1076"/>
        <pc:sldMkLst>
          <pc:docMk/>
          <pc:sldMk cId="1821364649" sldId="256"/>
        </pc:sldMkLst>
        <pc:spChg chg="mod">
          <ac:chgData name="Axel Maille" userId="065ad68c099279a8" providerId="LiveId" clId="{EBC56B1A-2A75-F240-9E7E-E8860AA2A459}" dt="2020-10-30T17:02:26.670" v="8" actId="20577"/>
          <ac:spMkLst>
            <pc:docMk/>
            <pc:sldMk cId="1821364649" sldId="256"/>
            <ac:spMk id="5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2:44.092" v="9"/>
          <ac:spMkLst>
            <pc:docMk/>
            <pc:sldMk cId="1821364649" sldId="256"/>
            <ac:spMk id="6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3:20.492" v="109" actId="20577"/>
          <ac:spMkLst>
            <pc:docMk/>
            <pc:sldMk cId="1821364649" sldId="256"/>
            <ac:spMk id="7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4:27.898" v="122" actId="1076"/>
          <ac:spMkLst>
            <pc:docMk/>
            <pc:sldMk cId="1821364649" sldId="256"/>
            <ac:spMk id="8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3:40.895" v="113" actId="1076"/>
          <ac:spMkLst>
            <pc:docMk/>
            <pc:sldMk cId="1821364649" sldId="256"/>
            <ac:spMk id="9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3:50.535" v="115" actId="20577"/>
          <ac:spMkLst>
            <pc:docMk/>
            <pc:sldMk cId="1821364649" sldId="256"/>
            <ac:spMk id="11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4:02.034" v="117" actId="1076"/>
          <ac:spMkLst>
            <pc:docMk/>
            <pc:sldMk cId="1821364649" sldId="256"/>
            <ac:spMk id="13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4:07.123" v="118"/>
          <ac:spMkLst>
            <pc:docMk/>
            <pc:sldMk cId="1821364649" sldId="256"/>
            <ac:spMk id="14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7:02.677" v="186"/>
          <ac:spMkLst>
            <pc:docMk/>
            <pc:sldMk cId="1821364649" sldId="256"/>
            <ac:spMk id="86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7:18.877" v="188"/>
          <ac:spMkLst>
            <pc:docMk/>
            <pc:sldMk cId="1821364649" sldId="256"/>
            <ac:spMk id="93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7:26.611" v="189"/>
          <ac:spMkLst>
            <pc:docMk/>
            <pc:sldMk cId="1821364649" sldId="256"/>
            <ac:spMk id="94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7:11.825" v="187"/>
          <ac:spMkLst>
            <pc:docMk/>
            <pc:sldMk cId="1821364649" sldId="256"/>
            <ac:spMk id="95" creationId="{00000000-0000-0000-0000-000000000000}"/>
          </ac:spMkLst>
        </pc:spChg>
        <pc:spChg chg="mod">
          <ac:chgData name="Axel Maille" userId="065ad68c099279a8" providerId="LiveId" clId="{EBC56B1A-2A75-F240-9E7E-E8860AA2A459}" dt="2020-10-30T17:07:33.232" v="191" actId="1076"/>
          <ac:spMkLst>
            <pc:docMk/>
            <pc:sldMk cId="1821364649" sldId="256"/>
            <ac:spMk id="96" creationId="{00000000-0000-0000-0000-000000000000}"/>
          </ac:spMkLst>
        </pc:spChg>
        <pc:graphicFrameChg chg="mod modGraphic">
          <ac:chgData name="Axel Maille" userId="065ad68c099279a8" providerId="LiveId" clId="{EBC56B1A-2A75-F240-9E7E-E8860AA2A459}" dt="2020-10-30T17:05:54.650" v="152"/>
          <ac:graphicFrameMkLst>
            <pc:docMk/>
            <pc:sldMk cId="1821364649" sldId="256"/>
            <ac:graphicFrameMk id="10" creationId="{00000000-0000-0000-0000-000000000000}"/>
          </ac:graphicFrameMkLst>
        </pc:graphicFrameChg>
        <pc:graphicFrameChg chg="mod modGraphic">
          <ac:chgData name="Axel Maille" userId="065ad68c099279a8" providerId="LiveId" clId="{EBC56B1A-2A75-F240-9E7E-E8860AA2A459}" dt="2020-10-30T17:06:28.599" v="165" actId="2165"/>
          <ac:graphicFrameMkLst>
            <pc:docMk/>
            <pc:sldMk cId="1821364649" sldId="256"/>
            <ac:graphicFrameMk id="12" creationId="{00000000-0000-0000-0000-000000000000}"/>
          </ac:graphicFrameMkLst>
        </pc:graphicFrameChg>
        <pc:graphicFrameChg chg="mod modGraphic">
          <ac:chgData name="Axel Maille" userId="065ad68c099279a8" providerId="LiveId" clId="{EBC56B1A-2A75-F240-9E7E-E8860AA2A459}" dt="2020-10-30T17:06:52.218" v="185"/>
          <ac:graphicFrameMkLst>
            <pc:docMk/>
            <pc:sldMk cId="1821364649" sldId="256"/>
            <ac:graphicFrameMk id="41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40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8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02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95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96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38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70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71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08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16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18BC-F494-A241-9623-D500CCA349E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27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 rot="16200000">
            <a:off x="2486052" y="3423433"/>
            <a:ext cx="750699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592179" y="9146235"/>
            <a:ext cx="2074821" cy="7131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1494381" y="7725431"/>
            <a:ext cx="2074821" cy="7131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2784" y="5967808"/>
            <a:ext cx="2074821" cy="7131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721298" y="3544207"/>
            <a:ext cx="2736159" cy="7131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161503" y="2259766"/>
            <a:ext cx="250549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-10119" r="8929"/>
          <a:stretch/>
        </p:blipFill>
        <p:spPr>
          <a:xfrm>
            <a:off x="-296332" y="0"/>
            <a:ext cx="2963332" cy="195457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859293" y="14747"/>
            <a:ext cx="28473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/>
              <a:t>Aldo </a:t>
            </a:r>
            <a:r>
              <a:rPr lang="fr-FR" sz="4400" b="1" dirty="0" err="1">
                <a:solidFill>
                  <a:schemeClr val="tx2"/>
                </a:solidFill>
              </a:rPr>
              <a:t>Ronco</a:t>
            </a:r>
            <a:endParaRPr lang="fr-FR" sz="4400" b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9293" y="784188"/>
            <a:ext cx="2389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Titolo</a:t>
            </a:r>
            <a:r>
              <a:rPr lang="fr-FR" sz="2000" dirty="0"/>
              <a:t> </a:t>
            </a:r>
            <a:r>
              <a:rPr lang="fr-FR" sz="2000" dirty="0" err="1"/>
              <a:t>della</a:t>
            </a:r>
            <a:r>
              <a:rPr lang="fr-FR" sz="2000" dirty="0"/>
              <a:t> </a:t>
            </a:r>
            <a:r>
              <a:rPr lang="fr-FR" sz="2000" dirty="0" err="1"/>
              <a:t>posizione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2859293" y="1245853"/>
            <a:ext cx="33046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rgbClr val="1F497D"/>
                </a:solidFill>
              </a:rPr>
              <a:t>Ind</a:t>
            </a:r>
            <a:r>
              <a:rPr lang="fr-FR" sz="1400" dirty="0">
                <a:solidFill>
                  <a:srgbClr val="1F497D"/>
                </a:solidFill>
              </a:rPr>
              <a:t> : 15 </a:t>
            </a:r>
            <a:r>
              <a:rPr lang="fr-FR" sz="1400" dirty="0" err="1">
                <a:solidFill>
                  <a:srgbClr val="1F497D"/>
                </a:solidFill>
              </a:rPr>
              <a:t>Lorem</a:t>
            </a:r>
            <a:r>
              <a:rPr lang="fr-FR" sz="1400" dirty="0">
                <a:solidFill>
                  <a:srgbClr val="1F497D"/>
                </a:solidFill>
              </a:rPr>
              <a:t> </a:t>
            </a:r>
            <a:r>
              <a:rPr lang="fr-FR" sz="1400" dirty="0" err="1">
                <a:solidFill>
                  <a:srgbClr val="1F497D"/>
                </a:solidFill>
              </a:rPr>
              <a:t>Ipsum</a:t>
            </a:r>
            <a:r>
              <a:rPr lang="fr-FR" sz="1400" dirty="0">
                <a:solidFill>
                  <a:srgbClr val="1F497D"/>
                </a:solidFill>
              </a:rPr>
              <a:t> </a:t>
            </a:r>
            <a:r>
              <a:rPr lang="fr-FR" sz="1400" dirty="0" err="1">
                <a:solidFill>
                  <a:srgbClr val="1F497D"/>
                </a:solidFill>
              </a:rPr>
              <a:t>Dolor</a:t>
            </a:r>
            <a:r>
              <a:rPr lang="fr-FR" sz="1400" dirty="0">
                <a:solidFill>
                  <a:srgbClr val="1F497D"/>
                </a:solidFill>
              </a:rPr>
              <a:t> Et Roma 00000</a:t>
            </a:r>
          </a:p>
          <a:p>
            <a:r>
              <a:rPr lang="fr-FR" sz="1400" dirty="0">
                <a:solidFill>
                  <a:srgbClr val="1F497D"/>
                </a:solidFill>
              </a:rPr>
              <a:t>Tel : 111 222 333 444</a:t>
            </a:r>
          </a:p>
          <a:p>
            <a:r>
              <a:rPr lang="fr-FR" sz="1400" dirty="0">
                <a:solidFill>
                  <a:srgbClr val="1F497D"/>
                </a:solidFill>
              </a:rPr>
              <a:t>Mail : </a:t>
            </a:r>
            <a:r>
              <a:rPr lang="fr-FR" sz="1400" dirty="0" err="1">
                <a:solidFill>
                  <a:srgbClr val="1F497D"/>
                </a:solidFill>
              </a:rPr>
              <a:t>mail@mail.com</a:t>
            </a:r>
            <a:endParaRPr lang="fr-FR" sz="1400" dirty="0">
              <a:solidFill>
                <a:srgbClr val="1F497D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59293" y="2506099"/>
            <a:ext cx="45687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1100" dirty="0">
                <a:solidFill>
                  <a:srgbClr val="000000"/>
                </a:solidFill>
                <a:latin typeface="Calibri"/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69108" y="2377348"/>
            <a:ext cx="119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OBIETTIVO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234997"/>
              </p:ext>
            </p:extLst>
          </p:nvPr>
        </p:nvGraphicFramePr>
        <p:xfrm>
          <a:off x="2859294" y="3689582"/>
          <a:ext cx="456871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baseline="0" noProof="0" dirty="0" err="1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lang="en-US" sz="1100" b="1" i="0" kern="1200" baseline="0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1" i="0" kern="1200" baseline="0" noProof="0" dirty="0" err="1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US" sz="1100" b="1" i="0" kern="1200" baseline="0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1" i="0" kern="1200" baseline="0" noProof="0" dirty="0" err="1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US" sz="1100" b="1" i="0" kern="1200" baseline="0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| Nome </a:t>
                      </a:r>
                      <a:r>
                        <a:rPr lang="en-US" sz="1100" b="1" i="0" kern="1200" baseline="0" noProof="0" dirty="0" err="1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US" sz="1100" b="1" i="0" kern="1200" baseline="0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1" i="0" kern="1200" baseline="0" noProof="0" dirty="0" err="1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r>
                        <a:rPr lang="en-US" sz="1100" b="1" i="0" kern="1200" baseline="0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| 2000 – 2003</a:t>
                      </a:r>
                      <a:endParaRPr lang="fr-FR" sz="1100" b="1" i="0" kern="1200" baseline="0" noProof="0" dirty="0">
                        <a:solidFill>
                          <a:schemeClr val="accent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noProof="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100" b="0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100" b="0" kern="1200" noProof="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100" b="0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noProof="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100" b="0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noProof="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lang="fr-FR" sz="1100" b="0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noProof="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lang="fr-FR" sz="1100" b="0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100" b="0" kern="1200" noProof="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100" b="0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noProof="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100" b="0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noProof="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100" b="0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lang="fr-FR" sz="1100" b="0" kern="1200" noProof="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lang="fr-FR" sz="1100" b="0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100" b="0" kern="1200" noProof="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100" b="0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endParaRPr lang="fr-FR" sz="1100" b="0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Nome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2000 – 2003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Nome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2000 – 2003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Nome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2000 – 2003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023582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119461" y="3544207"/>
            <a:ext cx="1547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ESPERIENZA </a:t>
            </a:r>
          </a:p>
          <a:p>
            <a:pPr algn="r"/>
            <a:r>
              <a:rPr lang="fr-FR" dirty="0"/>
              <a:t>PROFESIONALI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312569"/>
              </p:ext>
            </p:extLst>
          </p:nvPr>
        </p:nvGraphicFramePr>
        <p:xfrm>
          <a:off x="2859293" y="6324406"/>
          <a:ext cx="456871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0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 – Università | 2011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ecc ...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0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–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Università</a:t>
                      </a: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2011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le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specialità</a:t>
                      </a: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: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</a:t>
                      </a: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tuoi</a:t>
                      </a: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diplomi</a:t>
                      </a: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le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opzioni</a:t>
                      </a: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340657" y="6189460"/>
            <a:ext cx="22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STUDI E FORMAZIONE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197174" y="7895873"/>
            <a:ext cx="146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CONOSCENZE</a:t>
            </a:r>
          </a:p>
        </p:txBody>
      </p: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839002"/>
              </p:ext>
            </p:extLst>
          </p:nvPr>
        </p:nvGraphicFramePr>
        <p:xfrm>
          <a:off x="2816860" y="8109915"/>
          <a:ext cx="4611152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Windows</a:t>
                      </a:r>
                      <a:r>
                        <a:rPr lang="fr-FR" sz="1100" baseline="0" dirty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Francese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PHP MY SQL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Inglese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Word / 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Italiano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" name="Ellipse 46"/>
          <p:cNvSpPr/>
          <p:nvPr/>
        </p:nvSpPr>
        <p:spPr>
          <a:xfrm>
            <a:off x="4447094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684160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921228" y="81619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139666" y="81619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212431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47094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4684160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4921228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139666" y="839777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4212431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4447094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684160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921228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139666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4212431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47094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4684160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4921228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139666" y="889973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4212431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562713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799779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7036847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7255285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328050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562713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799779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7036847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7255285" y="839777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328050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562713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799779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-</a:t>
            </a:r>
          </a:p>
        </p:txBody>
      </p:sp>
      <p:sp>
        <p:nvSpPr>
          <p:cNvPr id="79" name="Ellipse 78"/>
          <p:cNvSpPr/>
          <p:nvPr/>
        </p:nvSpPr>
        <p:spPr>
          <a:xfrm>
            <a:off x="7036847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7255285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328050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Image 81" descr="Capture d’écran 2015-04-28 à 15.34.1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295" y="9976498"/>
            <a:ext cx="590843" cy="556087"/>
          </a:xfrm>
          <a:prstGeom prst="rect">
            <a:avLst/>
          </a:prstGeom>
        </p:spPr>
      </p:pic>
      <p:pic>
        <p:nvPicPr>
          <p:cNvPr id="83" name="Image 82" descr="Capture d’écran 2015-04-28 à 15.34.2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038" y="9972206"/>
            <a:ext cx="598164" cy="555438"/>
          </a:xfrm>
          <a:prstGeom prst="rect">
            <a:avLst/>
          </a:prstGeom>
        </p:spPr>
      </p:pic>
      <p:pic>
        <p:nvPicPr>
          <p:cNvPr id="84" name="Image 83" descr="Capture d’écran 2015-04-28 à 15.34.3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102" y="9968563"/>
            <a:ext cx="563853" cy="555438"/>
          </a:xfrm>
          <a:prstGeom prst="rect">
            <a:avLst/>
          </a:prstGeom>
        </p:spPr>
      </p:pic>
      <p:pic>
        <p:nvPicPr>
          <p:cNvPr id="85" name="Image 84" descr="Capture d’écran 2015-04-28 à 15.34.3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949" y="9972206"/>
            <a:ext cx="551795" cy="551795"/>
          </a:xfrm>
          <a:prstGeom prst="rect">
            <a:avLst/>
          </a:prstGeom>
        </p:spPr>
      </p:pic>
      <p:sp>
        <p:nvSpPr>
          <p:cNvPr id="86" name="ZoneTexte 85"/>
          <p:cNvSpPr txBox="1"/>
          <p:nvPr/>
        </p:nvSpPr>
        <p:spPr>
          <a:xfrm>
            <a:off x="1206536" y="9414321"/>
            <a:ext cx="146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>
                <a:solidFill>
                  <a:schemeClr val="bg1"/>
                </a:solidFill>
              </a:rPr>
              <a:t>PERSONALITA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2971038" y="9652848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/>
              <a:t>Dinamico</a:t>
            </a:r>
            <a:endParaRPr lang="fr-FR" sz="1100" dirty="0"/>
          </a:p>
        </p:txBody>
      </p:sp>
      <p:sp>
        <p:nvSpPr>
          <p:cNvPr id="94" name="ZoneTexte 93"/>
          <p:cNvSpPr txBox="1"/>
          <p:nvPr/>
        </p:nvSpPr>
        <p:spPr>
          <a:xfrm>
            <a:off x="4212431" y="9652848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/>
              <a:t>Curioso</a:t>
            </a:r>
            <a:endParaRPr lang="fr-FR" sz="1100" dirty="0"/>
          </a:p>
        </p:txBody>
      </p:sp>
      <p:sp>
        <p:nvSpPr>
          <p:cNvPr id="95" name="ZoneTexte 94"/>
          <p:cNvSpPr txBox="1"/>
          <p:nvPr/>
        </p:nvSpPr>
        <p:spPr>
          <a:xfrm>
            <a:off x="5554295" y="9652848"/>
            <a:ext cx="663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/>
              <a:t>Creativo</a:t>
            </a:r>
            <a:endParaRPr lang="fr-FR" sz="1100" dirty="0"/>
          </a:p>
        </p:txBody>
      </p:sp>
      <p:sp>
        <p:nvSpPr>
          <p:cNvPr id="96" name="ZoneTexte 95"/>
          <p:cNvSpPr txBox="1"/>
          <p:nvPr/>
        </p:nvSpPr>
        <p:spPr>
          <a:xfrm>
            <a:off x="6649075" y="9652848"/>
            <a:ext cx="792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/>
              <a:t>Progredire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8213646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257</Words>
  <Application>Microsoft Macintosh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5</cp:revision>
  <dcterms:created xsi:type="dcterms:W3CDTF">2015-04-28T11:19:04Z</dcterms:created>
  <dcterms:modified xsi:type="dcterms:W3CDTF">2020-10-30T17:07:33Z</dcterms:modified>
</cp:coreProperties>
</file>