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BC56B1A-2A75-F240-9E7E-E8860AA2A459}" v="28" dt="2020-10-30T17:07:30.9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 snapToObjects="1">
      <p:cViewPr>
        <p:scale>
          <a:sx n="120" d="100"/>
          <a:sy n="120" d="100"/>
        </p:scale>
        <p:origin x="2544" y="-2608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EBC56B1A-2A75-F240-9E7E-E8860AA2A459}"/>
    <pc:docChg chg="undo custSel modSld">
      <pc:chgData name="Axel Maille" userId="065ad68c099279a8" providerId="LiveId" clId="{EBC56B1A-2A75-F240-9E7E-E8860AA2A459}" dt="2020-10-30T17:07:33.232" v="191" actId="1076"/>
      <pc:docMkLst>
        <pc:docMk/>
      </pc:docMkLst>
      <pc:sldChg chg="modSp mod">
        <pc:chgData name="Axel Maille" userId="065ad68c099279a8" providerId="LiveId" clId="{EBC56B1A-2A75-F240-9E7E-E8860AA2A459}" dt="2020-10-30T17:07:33.232" v="191" actId="1076"/>
        <pc:sldMkLst>
          <pc:docMk/>
          <pc:sldMk cId="1821364649" sldId="256"/>
        </pc:sldMkLst>
        <pc:spChg chg="mod">
          <ac:chgData name="Axel Maille" userId="065ad68c099279a8" providerId="LiveId" clId="{EBC56B1A-2A75-F240-9E7E-E8860AA2A459}" dt="2020-10-30T17:02:26.670" v="8" actId="20577"/>
          <ac:spMkLst>
            <pc:docMk/>
            <pc:sldMk cId="1821364649" sldId="256"/>
            <ac:spMk id="5" creationId="{00000000-0000-0000-0000-000000000000}"/>
          </ac:spMkLst>
        </pc:spChg>
        <pc:spChg chg="mod">
          <ac:chgData name="Axel Maille" userId="065ad68c099279a8" providerId="LiveId" clId="{EBC56B1A-2A75-F240-9E7E-E8860AA2A459}" dt="2020-10-30T17:02:44.092" v="9"/>
          <ac:spMkLst>
            <pc:docMk/>
            <pc:sldMk cId="1821364649" sldId="256"/>
            <ac:spMk id="6" creationId="{00000000-0000-0000-0000-000000000000}"/>
          </ac:spMkLst>
        </pc:spChg>
        <pc:spChg chg="mod">
          <ac:chgData name="Axel Maille" userId="065ad68c099279a8" providerId="LiveId" clId="{EBC56B1A-2A75-F240-9E7E-E8860AA2A459}" dt="2020-10-30T17:03:20.492" v="109" actId="20577"/>
          <ac:spMkLst>
            <pc:docMk/>
            <pc:sldMk cId="1821364649" sldId="256"/>
            <ac:spMk id="7" creationId="{00000000-0000-0000-0000-000000000000}"/>
          </ac:spMkLst>
        </pc:spChg>
        <pc:spChg chg="mod">
          <ac:chgData name="Axel Maille" userId="065ad68c099279a8" providerId="LiveId" clId="{EBC56B1A-2A75-F240-9E7E-E8860AA2A459}" dt="2020-10-30T17:04:27.898" v="122" actId="1076"/>
          <ac:spMkLst>
            <pc:docMk/>
            <pc:sldMk cId="1821364649" sldId="256"/>
            <ac:spMk id="8" creationId="{00000000-0000-0000-0000-000000000000}"/>
          </ac:spMkLst>
        </pc:spChg>
        <pc:spChg chg="mod">
          <ac:chgData name="Axel Maille" userId="065ad68c099279a8" providerId="LiveId" clId="{EBC56B1A-2A75-F240-9E7E-E8860AA2A459}" dt="2020-10-30T17:03:40.895" v="113" actId="1076"/>
          <ac:spMkLst>
            <pc:docMk/>
            <pc:sldMk cId="1821364649" sldId="256"/>
            <ac:spMk id="9" creationId="{00000000-0000-0000-0000-000000000000}"/>
          </ac:spMkLst>
        </pc:spChg>
        <pc:spChg chg="mod">
          <ac:chgData name="Axel Maille" userId="065ad68c099279a8" providerId="LiveId" clId="{EBC56B1A-2A75-F240-9E7E-E8860AA2A459}" dt="2020-10-30T17:03:50.535" v="115" actId="20577"/>
          <ac:spMkLst>
            <pc:docMk/>
            <pc:sldMk cId="1821364649" sldId="256"/>
            <ac:spMk id="11" creationId="{00000000-0000-0000-0000-000000000000}"/>
          </ac:spMkLst>
        </pc:spChg>
        <pc:spChg chg="mod">
          <ac:chgData name="Axel Maille" userId="065ad68c099279a8" providerId="LiveId" clId="{EBC56B1A-2A75-F240-9E7E-E8860AA2A459}" dt="2020-10-30T17:04:02.034" v="117" actId="1076"/>
          <ac:spMkLst>
            <pc:docMk/>
            <pc:sldMk cId="1821364649" sldId="256"/>
            <ac:spMk id="13" creationId="{00000000-0000-0000-0000-000000000000}"/>
          </ac:spMkLst>
        </pc:spChg>
        <pc:spChg chg="mod">
          <ac:chgData name="Axel Maille" userId="065ad68c099279a8" providerId="LiveId" clId="{EBC56B1A-2A75-F240-9E7E-E8860AA2A459}" dt="2020-10-30T17:04:07.123" v="118"/>
          <ac:spMkLst>
            <pc:docMk/>
            <pc:sldMk cId="1821364649" sldId="256"/>
            <ac:spMk id="14" creationId="{00000000-0000-0000-0000-000000000000}"/>
          </ac:spMkLst>
        </pc:spChg>
        <pc:spChg chg="mod">
          <ac:chgData name="Axel Maille" userId="065ad68c099279a8" providerId="LiveId" clId="{EBC56B1A-2A75-F240-9E7E-E8860AA2A459}" dt="2020-10-30T17:07:02.677" v="186"/>
          <ac:spMkLst>
            <pc:docMk/>
            <pc:sldMk cId="1821364649" sldId="256"/>
            <ac:spMk id="86" creationId="{00000000-0000-0000-0000-000000000000}"/>
          </ac:spMkLst>
        </pc:spChg>
        <pc:spChg chg="mod">
          <ac:chgData name="Axel Maille" userId="065ad68c099279a8" providerId="LiveId" clId="{EBC56B1A-2A75-F240-9E7E-E8860AA2A459}" dt="2020-10-30T17:07:18.877" v="188"/>
          <ac:spMkLst>
            <pc:docMk/>
            <pc:sldMk cId="1821364649" sldId="256"/>
            <ac:spMk id="93" creationId="{00000000-0000-0000-0000-000000000000}"/>
          </ac:spMkLst>
        </pc:spChg>
        <pc:spChg chg="mod">
          <ac:chgData name="Axel Maille" userId="065ad68c099279a8" providerId="LiveId" clId="{EBC56B1A-2A75-F240-9E7E-E8860AA2A459}" dt="2020-10-30T17:07:26.611" v="189"/>
          <ac:spMkLst>
            <pc:docMk/>
            <pc:sldMk cId="1821364649" sldId="256"/>
            <ac:spMk id="94" creationId="{00000000-0000-0000-0000-000000000000}"/>
          </ac:spMkLst>
        </pc:spChg>
        <pc:spChg chg="mod">
          <ac:chgData name="Axel Maille" userId="065ad68c099279a8" providerId="LiveId" clId="{EBC56B1A-2A75-F240-9E7E-E8860AA2A459}" dt="2020-10-30T17:07:11.825" v="187"/>
          <ac:spMkLst>
            <pc:docMk/>
            <pc:sldMk cId="1821364649" sldId="256"/>
            <ac:spMk id="95" creationId="{00000000-0000-0000-0000-000000000000}"/>
          </ac:spMkLst>
        </pc:spChg>
        <pc:spChg chg="mod">
          <ac:chgData name="Axel Maille" userId="065ad68c099279a8" providerId="LiveId" clId="{EBC56B1A-2A75-F240-9E7E-E8860AA2A459}" dt="2020-10-30T17:07:33.232" v="191" actId="1076"/>
          <ac:spMkLst>
            <pc:docMk/>
            <pc:sldMk cId="1821364649" sldId="256"/>
            <ac:spMk id="96" creationId="{00000000-0000-0000-0000-000000000000}"/>
          </ac:spMkLst>
        </pc:spChg>
        <pc:graphicFrameChg chg="mod modGraphic">
          <ac:chgData name="Axel Maille" userId="065ad68c099279a8" providerId="LiveId" clId="{EBC56B1A-2A75-F240-9E7E-E8860AA2A459}" dt="2020-10-30T17:05:54.650" v="152"/>
          <ac:graphicFrameMkLst>
            <pc:docMk/>
            <pc:sldMk cId="1821364649" sldId="256"/>
            <ac:graphicFrameMk id="10" creationId="{00000000-0000-0000-0000-000000000000}"/>
          </ac:graphicFrameMkLst>
        </pc:graphicFrameChg>
        <pc:graphicFrameChg chg="mod modGraphic">
          <ac:chgData name="Axel Maille" userId="065ad68c099279a8" providerId="LiveId" clId="{EBC56B1A-2A75-F240-9E7E-E8860AA2A459}" dt="2020-10-30T17:06:28.599" v="165" actId="2165"/>
          <ac:graphicFrameMkLst>
            <pc:docMk/>
            <pc:sldMk cId="1821364649" sldId="256"/>
            <ac:graphicFrameMk id="12" creationId="{00000000-0000-0000-0000-000000000000}"/>
          </ac:graphicFrameMkLst>
        </pc:graphicFrameChg>
        <pc:graphicFrameChg chg="mod modGraphic">
          <ac:chgData name="Axel Maille" userId="065ad68c099279a8" providerId="LiveId" clId="{EBC56B1A-2A75-F240-9E7E-E8860AA2A459}" dt="2020-10-30T17:06:52.218" v="185"/>
          <ac:graphicFrameMkLst>
            <pc:docMk/>
            <pc:sldMk cId="1821364649" sldId="256"/>
            <ac:graphicFrameMk id="41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B18BC-F494-A241-9623-D500CCA349E6}" type="datetimeFigureOut">
              <a:rPr lang="fr-FR" smtClean="0"/>
              <a:t>30/10/2020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387EF-BF1F-2F4D-9C17-0C60A7C083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1403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B18BC-F494-A241-9623-D500CCA349E6}" type="datetimeFigureOut">
              <a:rPr lang="fr-FR" smtClean="0"/>
              <a:t>30/10/2020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387EF-BF1F-2F4D-9C17-0C60A7C083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5480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B18BC-F494-A241-9623-D500CCA349E6}" type="datetimeFigureOut">
              <a:rPr lang="fr-FR" smtClean="0"/>
              <a:t>30/10/2020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387EF-BF1F-2F4D-9C17-0C60A7C083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6022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B18BC-F494-A241-9623-D500CCA349E6}" type="datetimeFigureOut">
              <a:rPr lang="fr-FR" smtClean="0"/>
              <a:t>30/10/2020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387EF-BF1F-2F4D-9C17-0C60A7C083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9958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B18BC-F494-A241-9623-D500CCA349E6}" type="datetimeFigureOut">
              <a:rPr lang="fr-FR" smtClean="0"/>
              <a:t>30/10/2020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387EF-BF1F-2F4D-9C17-0C60A7C083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3968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B18BC-F494-A241-9623-D500CCA349E6}" type="datetimeFigureOut">
              <a:rPr lang="fr-FR" smtClean="0"/>
              <a:t>30/10/2020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387EF-BF1F-2F4D-9C17-0C60A7C083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9387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B18BC-F494-A241-9623-D500CCA349E6}" type="datetimeFigureOut">
              <a:rPr lang="fr-FR" smtClean="0"/>
              <a:t>30/10/2020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387EF-BF1F-2F4D-9C17-0C60A7C083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4703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B18BC-F494-A241-9623-D500CCA349E6}" type="datetimeFigureOut">
              <a:rPr lang="fr-FR" smtClean="0"/>
              <a:t>30/10/2020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387EF-BF1F-2F4D-9C17-0C60A7C083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6715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B18BC-F494-A241-9623-D500CCA349E6}" type="datetimeFigureOut">
              <a:rPr lang="fr-FR" smtClean="0"/>
              <a:t>30/10/2020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387EF-BF1F-2F4D-9C17-0C60A7C083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6080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B18BC-F494-A241-9623-D500CCA349E6}" type="datetimeFigureOut">
              <a:rPr lang="fr-FR" smtClean="0"/>
              <a:t>30/10/2020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387EF-BF1F-2F4D-9C17-0C60A7C083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6160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B18BC-F494-A241-9623-D500CCA349E6}" type="datetimeFigureOut">
              <a:rPr lang="fr-FR" smtClean="0"/>
              <a:t>30/10/2020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387EF-BF1F-2F4D-9C17-0C60A7C083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706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B18BC-F494-A241-9623-D500CCA349E6}" type="datetimeFigureOut">
              <a:rPr lang="fr-FR" smtClean="0"/>
              <a:t>30/10/2020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3387EF-BF1F-2F4D-9C17-0C60A7C083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4277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Rectangle 91"/>
          <p:cNvSpPr/>
          <p:nvPr/>
        </p:nvSpPr>
        <p:spPr>
          <a:xfrm rot="16200000">
            <a:off x="2486052" y="3423433"/>
            <a:ext cx="7506991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1" name="Rectangle 90"/>
          <p:cNvSpPr/>
          <p:nvPr/>
        </p:nvSpPr>
        <p:spPr>
          <a:xfrm>
            <a:off x="592179" y="9146235"/>
            <a:ext cx="2074821" cy="71319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0" name="Rectangle 89"/>
          <p:cNvSpPr/>
          <p:nvPr/>
        </p:nvSpPr>
        <p:spPr>
          <a:xfrm>
            <a:off x="1494381" y="7725431"/>
            <a:ext cx="2074821" cy="71319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9" name="Rectangle 88"/>
          <p:cNvSpPr/>
          <p:nvPr/>
        </p:nvSpPr>
        <p:spPr>
          <a:xfrm>
            <a:off x="22784" y="5967808"/>
            <a:ext cx="2074821" cy="71319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Rectangle 87"/>
          <p:cNvSpPr/>
          <p:nvPr/>
        </p:nvSpPr>
        <p:spPr>
          <a:xfrm>
            <a:off x="721298" y="3544207"/>
            <a:ext cx="2736159" cy="71319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" name="Rectangle 86"/>
          <p:cNvSpPr/>
          <p:nvPr/>
        </p:nvSpPr>
        <p:spPr>
          <a:xfrm>
            <a:off x="161503" y="2259766"/>
            <a:ext cx="2505497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2"/>
          <a:srcRect l="-10119" r="8929"/>
          <a:stretch/>
        </p:blipFill>
        <p:spPr>
          <a:xfrm>
            <a:off x="-296332" y="0"/>
            <a:ext cx="2963332" cy="1954579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859293" y="14747"/>
            <a:ext cx="284738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400" b="1" dirty="0"/>
              <a:t>Aldo </a:t>
            </a:r>
            <a:r>
              <a:rPr lang="fr-FR" sz="4400" b="1" dirty="0" err="1">
                <a:solidFill>
                  <a:schemeClr val="tx2"/>
                </a:solidFill>
              </a:rPr>
              <a:t>Ronco</a:t>
            </a:r>
            <a:endParaRPr lang="fr-FR" sz="4400" b="1" dirty="0">
              <a:solidFill>
                <a:schemeClr val="tx2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859293" y="784188"/>
            <a:ext cx="23895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 err="1"/>
              <a:t>Titolo</a:t>
            </a:r>
            <a:r>
              <a:rPr lang="fr-FR" sz="2000" dirty="0"/>
              <a:t> </a:t>
            </a:r>
            <a:r>
              <a:rPr lang="fr-FR" sz="2000" dirty="0" err="1"/>
              <a:t>della</a:t>
            </a:r>
            <a:r>
              <a:rPr lang="fr-FR" sz="2000" dirty="0"/>
              <a:t> </a:t>
            </a:r>
            <a:r>
              <a:rPr lang="fr-FR" sz="2000" dirty="0" err="1"/>
              <a:t>posizione</a:t>
            </a:r>
            <a:endParaRPr lang="fr-FR" sz="2000" dirty="0"/>
          </a:p>
        </p:txBody>
      </p:sp>
      <p:sp>
        <p:nvSpPr>
          <p:cNvPr id="7" name="ZoneTexte 6"/>
          <p:cNvSpPr txBox="1"/>
          <p:nvPr/>
        </p:nvSpPr>
        <p:spPr>
          <a:xfrm>
            <a:off x="2859293" y="1245853"/>
            <a:ext cx="330468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err="1">
                <a:solidFill>
                  <a:srgbClr val="1F497D"/>
                </a:solidFill>
              </a:rPr>
              <a:t>Ind</a:t>
            </a:r>
            <a:r>
              <a:rPr lang="fr-FR" sz="1400" dirty="0">
                <a:solidFill>
                  <a:srgbClr val="1F497D"/>
                </a:solidFill>
              </a:rPr>
              <a:t> : 15 </a:t>
            </a:r>
            <a:r>
              <a:rPr lang="fr-FR" sz="1400" dirty="0" err="1">
                <a:solidFill>
                  <a:srgbClr val="1F497D"/>
                </a:solidFill>
              </a:rPr>
              <a:t>Lorem</a:t>
            </a:r>
            <a:r>
              <a:rPr lang="fr-FR" sz="1400" dirty="0">
                <a:solidFill>
                  <a:srgbClr val="1F497D"/>
                </a:solidFill>
              </a:rPr>
              <a:t> </a:t>
            </a:r>
            <a:r>
              <a:rPr lang="fr-FR" sz="1400" dirty="0" err="1">
                <a:solidFill>
                  <a:srgbClr val="1F497D"/>
                </a:solidFill>
              </a:rPr>
              <a:t>Ipsum</a:t>
            </a:r>
            <a:r>
              <a:rPr lang="fr-FR" sz="1400" dirty="0">
                <a:solidFill>
                  <a:srgbClr val="1F497D"/>
                </a:solidFill>
              </a:rPr>
              <a:t> </a:t>
            </a:r>
            <a:r>
              <a:rPr lang="fr-FR" sz="1400" dirty="0" err="1">
                <a:solidFill>
                  <a:srgbClr val="1F497D"/>
                </a:solidFill>
              </a:rPr>
              <a:t>Dolor</a:t>
            </a:r>
            <a:r>
              <a:rPr lang="fr-FR" sz="1400" dirty="0">
                <a:solidFill>
                  <a:srgbClr val="1F497D"/>
                </a:solidFill>
              </a:rPr>
              <a:t> Et Roma 00000</a:t>
            </a:r>
          </a:p>
          <a:p>
            <a:r>
              <a:rPr lang="fr-FR" sz="1400" dirty="0">
                <a:solidFill>
                  <a:srgbClr val="1F497D"/>
                </a:solidFill>
              </a:rPr>
              <a:t>Tel : 111 222 333 444</a:t>
            </a:r>
          </a:p>
          <a:p>
            <a:r>
              <a:rPr lang="fr-FR" sz="1400" dirty="0">
                <a:solidFill>
                  <a:srgbClr val="1F497D"/>
                </a:solidFill>
              </a:rPr>
              <a:t>Mail : </a:t>
            </a:r>
            <a:r>
              <a:rPr lang="fr-FR" sz="1400" dirty="0" err="1">
                <a:solidFill>
                  <a:srgbClr val="1F497D"/>
                </a:solidFill>
              </a:rPr>
              <a:t>mail@mail.com</a:t>
            </a:r>
            <a:endParaRPr lang="fr-FR" sz="1400" dirty="0">
              <a:solidFill>
                <a:srgbClr val="1F497D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859293" y="2506099"/>
            <a:ext cx="456871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it-IT" sz="1100" dirty="0">
                <a:solidFill>
                  <a:srgbClr val="000000"/>
                </a:solidFill>
                <a:latin typeface="Calibri"/>
                <a:cs typeface="Calibri"/>
              </a:rPr>
              <a:t>Descrivi in ​​poche righe il tuo background professionale, le tue competenze chiave per la posizione ei tuoi obiettivi di carriera. Questa è in realtà un'introduzione alla tua lettera di presentazione.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1469108" y="2377348"/>
            <a:ext cx="1197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dirty="0"/>
              <a:t>OBIETTIVO</a:t>
            </a:r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4234997"/>
              </p:ext>
            </p:extLst>
          </p:nvPr>
        </p:nvGraphicFramePr>
        <p:xfrm>
          <a:off x="2859294" y="3689582"/>
          <a:ext cx="4568718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687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baseline="0" noProof="0" dirty="0" err="1">
                          <a:solidFill>
                            <a:schemeClr val="accent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Titolo</a:t>
                      </a:r>
                      <a:r>
                        <a:rPr lang="en-US" sz="1100" b="1" i="0" kern="1200" baseline="0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100" b="1" i="0" kern="1200" baseline="0" noProof="0" dirty="0" err="1">
                          <a:solidFill>
                            <a:schemeClr val="accent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della</a:t>
                      </a:r>
                      <a:r>
                        <a:rPr lang="en-US" sz="1100" b="1" i="0" kern="1200" baseline="0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100" b="1" i="0" kern="1200" baseline="0" noProof="0" dirty="0" err="1">
                          <a:solidFill>
                            <a:schemeClr val="accent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posizione</a:t>
                      </a:r>
                      <a:r>
                        <a:rPr lang="en-US" sz="1100" b="1" i="0" kern="1200" baseline="0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 | Nome </a:t>
                      </a:r>
                      <a:r>
                        <a:rPr lang="en-US" sz="1100" b="1" i="0" kern="1200" baseline="0" noProof="0" dirty="0" err="1">
                          <a:solidFill>
                            <a:schemeClr val="accent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della</a:t>
                      </a:r>
                      <a:r>
                        <a:rPr lang="en-US" sz="1100" b="1" i="0" kern="1200" baseline="0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100" b="1" i="0" kern="1200" baseline="0" noProof="0" dirty="0" err="1">
                          <a:solidFill>
                            <a:schemeClr val="accent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Ditta</a:t>
                      </a:r>
                      <a:r>
                        <a:rPr lang="en-US" sz="1100" b="1" i="0" kern="1200" baseline="0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 | 2000 – 2003</a:t>
                      </a:r>
                      <a:endParaRPr lang="fr-FR" sz="1100" b="1" i="0" kern="1200" baseline="0" noProof="0" dirty="0">
                        <a:solidFill>
                          <a:schemeClr val="accent1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noProof="0" dirty="0" err="1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Descrivi</a:t>
                      </a:r>
                      <a:r>
                        <a:rPr lang="fr-FR" sz="1100" b="0" kern="1200" noProof="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 qui le </a:t>
                      </a:r>
                      <a:r>
                        <a:rPr lang="fr-FR" sz="1100" b="0" kern="1200" noProof="0" dirty="0" err="1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funzioni</a:t>
                      </a:r>
                      <a:r>
                        <a:rPr lang="fr-FR" sz="1100" b="0" kern="1200" noProof="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b="0" kern="1200" noProof="0" dirty="0" err="1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che</a:t>
                      </a:r>
                      <a:r>
                        <a:rPr lang="fr-FR" sz="1100" b="0" kern="1200" noProof="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b="0" kern="1200" noProof="0" dirty="0" err="1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hai</a:t>
                      </a:r>
                      <a:r>
                        <a:rPr lang="fr-FR" sz="1100" b="0" kern="1200" noProof="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b="0" kern="1200" noProof="0" dirty="0" err="1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ricoperto</a:t>
                      </a:r>
                      <a:r>
                        <a:rPr lang="fr-FR" sz="1100" b="0" kern="1200" noProof="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 per </a:t>
                      </a:r>
                      <a:r>
                        <a:rPr lang="fr-FR" sz="1100" b="0" kern="1200" noProof="0" dirty="0" err="1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questa</a:t>
                      </a:r>
                      <a:r>
                        <a:rPr lang="fr-FR" sz="1100" b="0" kern="1200" noProof="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b="0" kern="1200" noProof="0" dirty="0" err="1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posizione</a:t>
                      </a:r>
                      <a:r>
                        <a:rPr lang="fr-FR" sz="1100" b="0" kern="1200" noProof="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. </a:t>
                      </a:r>
                      <a:r>
                        <a:rPr lang="fr-FR" sz="1100" b="0" kern="1200" noProof="0" dirty="0" err="1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Descrivi</a:t>
                      </a:r>
                      <a:r>
                        <a:rPr lang="fr-FR" sz="1100" b="0" kern="1200" noProof="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 anche le tue </a:t>
                      </a:r>
                      <a:r>
                        <a:rPr lang="fr-FR" sz="1100" b="0" kern="1200" noProof="0" dirty="0" err="1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missioni</a:t>
                      </a:r>
                      <a:r>
                        <a:rPr lang="fr-FR" sz="1100" b="0" kern="1200" noProof="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 e i </a:t>
                      </a:r>
                      <a:r>
                        <a:rPr lang="fr-FR" sz="1100" b="0" kern="1200" noProof="0" dirty="0" err="1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risultati</a:t>
                      </a:r>
                      <a:r>
                        <a:rPr lang="fr-FR" sz="1100" b="0" kern="1200" noProof="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.</a:t>
                      </a:r>
                      <a:endParaRPr lang="fr-FR" sz="1100" b="0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Titolo</a:t>
                      </a: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en-US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della</a:t>
                      </a: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en-US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posizione</a:t>
                      </a: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| Nome </a:t>
                      </a:r>
                      <a:r>
                        <a:rPr kumimoji="0" lang="en-US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della</a:t>
                      </a: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en-US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Ditta</a:t>
                      </a: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| 2000 – 2003</a:t>
                      </a:r>
                      <a:endParaRPr kumimoji="0" lang="fr-F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Calibri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Descrivi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qui le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funzioni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che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hai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ricoperto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per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questa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posizione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.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Descrivi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anche le tue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missioni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e i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risultati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Titolo</a:t>
                      </a: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en-US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della</a:t>
                      </a: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en-US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posizione</a:t>
                      </a: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| Nome </a:t>
                      </a:r>
                      <a:r>
                        <a:rPr kumimoji="0" lang="en-US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della</a:t>
                      </a: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en-US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Ditta</a:t>
                      </a: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| 2000 – 2003</a:t>
                      </a:r>
                      <a:endParaRPr kumimoji="0" lang="fr-F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Calibri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Descrivi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qui le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funzioni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che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hai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ricoperto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per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questa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posizione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.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Descrivi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anche le tue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missioni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e i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risultati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Titolo</a:t>
                      </a: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en-US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della</a:t>
                      </a: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en-US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posizione</a:t>
                      </a: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| Nome </a:t>
                      </a:r>
                      <a:r>
                        <a:rPr kumimoji="0" lang="en-US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della</a:t>
                      </a: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en-US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Ditta</a:t>
                      </a: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| 2000 – 2003</a:t>
                      </a:r>
                      <a:endParaRPr kumimoji="0" lang="fr-F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Calibri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Descrivi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qui le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funzioni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che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hai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ricoperto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per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questa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posizione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.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Descrivi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anche le tue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missioni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e i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risultati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2023582"/>
                  </a:ext>
                </a:extLst>
              </a:tr>
            </a:tbl>
          </a:graphicData>
        </a:graphic>
      </p:graphicFrame>
      <p:sp>
        <p:nvSpPr>
          <p:cNvPr id="11" name="ZoneTexte 10"/>
          <p:cNvSpPr txBox="1"/>
          <p:nvPr/>
        </p:nvSpPr>
        <p:spPr>
          <a:xfrm>
            <a:off x="1119461" y="3544207"/>
            <a:ext cx="15475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dirty="0"/>
              <a:t>ESPERIENZA </a:t>
            </a:r>
          </a:p>
          <a:p>
            <a:pPr algn="r"/>
            <a:r>
              <a:rPr lang="fr-FR" dirty="0"/>
              <a:t>PROFESIONALI</a:t>
            </a:r>
          </a:p>
        </p:txBody>
      </p:sp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9312569"/>
              </p:ext>
            </p:extLst>
          </p:nvPr>
        </p:nvGraphicFramePr>
        <p:xfrm>
          <a:off x="2859293" y="6324406"/>
          <a:ext cx="4568717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687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3019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1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Formazione – Università | 2011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Descrivi le specialità di questa formazione: i tuoi diplomi, le opzioni di formazione, ecc ...</a:t>
                      </a:r>
                      <a:endParaRPr kumimoji="0" lang="fr-FR" sz="11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3019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1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Formazione</a:t>
                      </a:r>
                      <a:r>
                        <a:rPr kumimoji="0" lang="en-GB" sz="11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– </a:t>
                      </a:r>
                      <a:r>
                        <a:rPr kumimoji="0" lang="en-GB" sz="1100" b="1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Università</a:t>
                      </a:r>
                      <a:r>
                        <a:rPr kumimoji="0" lang="en-GB" sz="11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| 2011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Descrivi</a:t>
                      </a:r>
                      <a:r>
                        <a:rPr kumimoji="0" lang="en-GB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le </a:t>
                      </a:r>
                      <a:r>
                        <a:rPr kumimoji="0" lang="en-GB" sz="11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specialità</a:t>
                      </a:r>
                      <a:r>
                        <a:rPr kumimoji="0" lang="en-GB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di </a:t>
                      </a:r>
                      <a:r>
                        <a:rPr kumimoji="0" lang="en-GB" sz="11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questa</a:t>
                      </a:r>
                      <a:r>
                        <a:rPr kumimoji="0" lang="en-GB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en-GB" sz="11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formazione</a:t>
                      </a:r>
                      <a:r>
                        <a:rPr kumimoji="0" lang="en-GB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: </a:t>
                      </a:r>
                      <a:r>
                        <a:rPr kumimoji="0" lang="en-GB" sz="11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i</a:t>
                      </a:r>
                      <a:r>
                        <a:rPr kumimoji="0" lang="en-GB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en-GB" sz="11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tuoi</a:t>
                      </a:r>
                      <a:r>
                        <a:rPr kumimoji="0" lang="en-GB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en-GB" sz="11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diplomi</a:t>
                      </a:r>
                      <a:r>
                        <a:rPr kumimoji="0" lang="en-GB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, le </a:t>
                      </a:r>
                      <a:r>
                        <a:rPr kumimoji="0" lang="en-GB" sz="11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opzioni</a:t>
                      </a:r>
                      <a:r>
                        <a:rPr kumimoji="0" lang="en-GB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di </a:t>
                      </a:r>
                      <a:r>
                        <a:rPr kumimoji="0" lang="en-GB" sz="11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formazione</a:t>
                      </a:r>
                      <a:r>
                        <a:rPr kumimoji="0" lang="en-GB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, </a:t>
                      </a:r>
                      <a:r>
                        <a:rPr kumimoji="0" lang="en-GB" sz="11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ecc</a:t>
                      </a:r>
                      <a:r>
                        <a:rPr kumimoji="0" lang="en-GB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...</a:t>
                      </a:r>
                      <a:endParaRPr kumimoji="0" lang="fr-FR" sz="11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" name="ZoneTexte 12"/>
          <p:cNvSpPr txBox="1"/>
          <p:nvPr/>
        </p:nvSpPr>
        <p:spPr>
          <a:xfrm>
            <a:off x="340657" y="6189460"/>
            <a:ext cx="22569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dirty="0"/>
              <a:t>STUDI E FORMAZIONE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1197174" y="7895873"/>
            <a:ext cx="1469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dirty="0"/>
              <a:t>CONOSCENZE</a:t>
            </a:r>
          </a:p>
        </p:txBody>
      </p:sp>
      <p:graphicFrame>
        <p:nvGraphicFramePr>
          <p:cNvPr id="41" name="Tableau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5839002"/>
              </p:ext>
            </p:extLst>
          </p:nvPr>
        </p:nvGraphicFramePr>
        <p:xfrm>
          <a:off x="2816860" y="8109915"/>
          <a:ext cx="4611152" cy="1036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910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53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21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26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fr-FR" sz="1100" dirty="0"/>
                        <a:t>Windows</a:t>
                      </a:r>
                      <a:r>
                        <a:rPr lang="fr-FR" sz="1100" baseline="0" dirty="0"/>
                        <a:t> 7 &amp; 8</a:t>
                      </a:r>
                      <a:endParaRPr lang="fr-FR" sz="11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 err="1"/>
                        <a:t>Francese</a:t>
                      </a:r>
                      <a:endParaRPr lang="fr-FR" sz="11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100" dirty="0"/>
                        <a:t>PHP MY SQL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 err="1"/>
                        <a:t>Inglese</a:t>
                      </a:r>
                      <a:endParaRPr lang="fr-FR" sz="11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100" dirty="0"/>
                        <a:t>Word /  Excel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/>
                        <a:t>Italiano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100" dirty="0"/>
                        <a:t>PowerPoint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7" name="Ellipse 46"/>
          <p:cNvSpPr/>
          <p:nvPr/>
        </p:nvSpPr>
        <p:spPr>
          <a:xfrm>
            <a:off x="4447094" y="8161910"/>
            <a:ext cx="172725" cy="172725"/>
          </a:xfrm>
          <a:prstGeom prst="ellipse">
            <a:avLst/>
          </a:prstGeom>
          <a:solidFill>
            <a:srgbClr val="595959"/>
          </a:solidFill>
          <a:ln w="28575" cmpd="sng">
            <a:solidFill>
              <a:srgbClr val="4F81B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Ellipse 47"/>
          <p:cNvSpPr/>
          <p:nvPr/>
        </p:nvSpPr>
        <p:spPr>
          <a:xfrm>
            <a:off x="4684160" y="8161910"/>
            <a:ext cx="172725" cy="172725"/>
          </a:xfrm>
          <a:prstGeom prst="ellipse">
            <a:avLst/>
          </a:prstGeom>
          <a:solidFill>
            <a:srgbClr val="595959"/>
          </a:solidFill>
          <a:ln w="28575" cmpd="sng">
            <a:solidFill>
              <a:srgbClr val="4F81B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Ellipse 48"/>
          <p:cNvSpPr/>
          <p:nvPr/>
        </p:nvSpPr>
        <p:spPr>
          <a:xfrm>
            <a:off x="4921228" y="8161910"/>
            <a:ext cx="172725" cy="172725"/>
          </a:xfrm>
          <a:prstGeom prst="ellipse">
            <a:avLst/>
          </a:prstGeom>
          <a:solidFill>
            <a:srgbClr val="FFFFFF"/>
          </a:solidFill>
          <a:ln w="28575" cmpd="sng">
            <a:solidFill>
              <a:srgbClr val="4F81B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Ellipse 49"/>
          <p:cNvSpPr/>
          <p:nvPr/>
        </p:nvSpPr>
        <p:spPr>
          <a:xfrm>
            <a:off x="5139666" y="8161910"/>
            <a:ext cx="172725" cy="172725"/>
          </a:xfrm>
          <a:prstGeom prst="ellipse">
            <a:avLst/>
          </a:prstGeom>
          <a:solidFill>
            <a:srgbClr val="FFFFFF"/>
          </a:solidFill>
          <a:ln w="28575" cmpd="sng">
            <a:solidFill>
              <a:srgbClr val="4F81B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Ellipse 50"/>
          <p:cNvSpPr/>
          <p:nvPr/>
        </p:nvSpPr>
        <p:spPr>
          <a:xfrm>
            <a:off x="4212431" y="8161910"/>
            <a:ext cx="172725" cy="172725"/>
          </a:xfrm>
          <a:prstGeom prst="ellipse">
            <a:avLst/>
          </a:prstGeom>
          <a:solidFill>
            <a:srgbClr val="595959"/>
          </a:solidFill>
          <a:ln w="28575" cmpd="sng">
            <a:solidFill>
              <a:srgbClr val="4F81B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Ellipse 51"/>
          <p:cNvSpPr/>
          <p:nvPr/>
        </p:nvSpPr>
        <p:spPr>
          <a:xfrm>
            <a:off x="4447094" y="8397772"/>
            <a:ext cx="172725" cy="172725"/>
          </a:xfrm>
          <a:prstGeom prst="ellipse">
            <a:avLst/>
          </a:prstGeom>
          <a:solidFill>
            <a:srgbClr val="595959"/>
          </a:solidFill>
          <a:ln w="28575" cmpd="sng">
            <a:solidFill>
              <a:srgbClr val="4F81B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Ellipse 52"/>
          <p:cNvSpPr/>
          <p:nvPr/>
        </p:nvSpPr>
        <p:spPr>
          <a:xfrm>
            <a:off x="4684160" y="8397772"/>
            <a:ext cx="172725" cy="172725"/>
          </a:xfrm>
          <a:prstGeom prst="ellipse">
            <a:avLst/>
          </a:prstGeom>
          <a:solidFill>
            <a:srgbClr val="595959"/>
          </a:solidFill>
          <a:ln w="28575" cmpd="sng">
            <a:solidFill>
              <a:srgbClr val="4F81B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Ellipse 53"/>
          <p:cNvSpPr/>
          <p:nvPr/>
        </p:nvSpPr>
        <p:spPr>
          <a:xfrm>
            <a:off x="4921228" y="8397772"/>
            <a:ext cx="172725" cy="172725"/>
          </a:xfrm>
          <a:prstGeom prst="ellipse">
            <a:avLst/>
          </a:prstGeom>
          <a:solidFill>
            <a:srgbClr val="595959"/>
          </a:solidFill>
          <a:ln w="28575" cmpd="sng">
            <a:solidFill>
              <a:srgbClr val="4F81B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Ellipse 54"/>
          <p:cNvSpPr/>
          <p:nvPr/>
        </p:nvSpPr>
        <p:spPr>
          <a:xfrm>
            <a:off x="5139666" y="8397772"/>
            <a:ext cx="172725" cy="172725"/>
          </a:xfrm>
          <a:prstGeom prst="ellipse">
            <a:avLst/>
          </a:prstGeom>
          <a:solidFill>
            <a:srgbClr val="FFFFFF"/>
          </a:solidFill>
          <a:ln w="28575" cmpd="sng">
            <a:solidFill>
              <a:srgbClr val="4F81B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Ellipse 55"/>
          <p:cNvSpPr/>
          <p:nvPr/>
        </p:nvSpPr>
        <p:spPr>
          <a:xfrm>
            <a:off x="4212431" y="8397772"/>
            <a:ext cx="172725" cy="172725"/>
          </a:xfrm>
          <a:prstGeom prst="ellipse">
            <a:avLst/>
          </a:prstGeom>
          <a:solidFill>
            <a:srgbClr val="595959"/>
          </a:solidFill>
          <a:ln w="28575" cmpd="sng">
            <a:solidFill>
              <a:srgbClr val="4F81B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Ellipse 56"/>
          <p:cNvSpPr/>
          <p:nvPr/>
        </p:nvSpPr>
        <p:spPr>
          <a:xfrm>
            <a:off x="4447094" y="8651778"/>
            <a:ext cx="172725" cy="172725"/>
          </a:xfrm>
          <a:prstGeom prst="ellipse">
            <a:avLst/>
          </a:prstGeom>
          <a:solidFill>
            <a:srgbClr val="595959"/>
          </a:solidFill>
          <a:ln w="28575" cmpd="sng">
            <a:solidFill>
              <a:srgbClr val="4F81B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Ellipse 57"/>
          <p:cNvSpPr/>
          <p:nvPr/>
        </p:nvSpPr>
        <p:spPr>
          <a:xfrm>
            <a:off x="4684160" y="8651778"/>
            <a:ext cx="172725" cy="172725"/>
          </a:xfrm>
          <a:prstGeom prst="ellipse">
            <a:avLst/>
          </a:prstGeom>
          <a:solidFill>
            <a:srgbClr val="595959"/>
          </a:solidFill>
          <a:ln w="28575" cmpd="sng">
            <a:solidFill>
              <a:srgbClr val="4F81B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Ellipse 58"/>
          <p:cNvSpPr/>
          <p:nvPr/>
        </p:nvSpPr>
        <p:spPr>
          <a:xfrm>
            <a:off x="4921228" y="8651778"/>
            <a:ext cx="172725" cy="172725"/>
          </a:xfrm>
          <a:prstGeom prst="ellipse">
            <a:avLst/>
          </a:prstGeom>
          <a:solidFill>
            <a:srgbClr val="FFFFFF"/>
          </a:solidFill>
          <a:ln w="28575" cmpd="sng">
            <a:solidFill>
              <a:srgbClr val="4F81B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Ellipse 59"/>
          <p:cNvSpPr/>
          <p:nvPr/>
        </p:nvSpPr>
        <p:spPr>
          <a:xfrm>
            <a:off x="5139666" y="8651778"/>
            <a:ext cx="172725" cy="172725"/>
          </a:xfrm>
          <a:prstGeom prst="ellipse">
            <a:avLst/>
          </a:prstGeom>
          <a:solidFill>
            <a:srgbClr val="FFFFFF"/>
          </a:solidFill>
          <a:ln w="28575" cmpd="sng">
            <a:solidFill>
              <a:srgbClr val="4F81B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Ellipse 60"/>
          <p:cNvSpPr/>
          <p:nvPr/>
        </p:nvSpPr>
        <p:spPr>
          <a:xfrm>
            <a:off x="4212431" y="8651778"/>
            <a:ext cx="172725" cy="172725"/>
          </a:xfrm>
          <a:prstGeom prst="ellipse">
            <a:avLst/>
          </a:prstGeom>
          <a:solidFill>
            <a:srgbClr val="595959"/>
          </a:solidFill>
          <a:ln w="28575" cmpd="sng">
            <a:solidFill>
              <a:srgbClr val="4F81B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Ellipse 61"/>
          <p:cNvSpPr/>
          <p:nvPr/>
        </p:nvSpPr>
        <p:spPr>
          <a:xfrm>
            <a:off x="4447094" y="8899736"/>
            <a:ext cx="172725" cy="172725"/>
          </a:xfrm>
          <a:prstGeom prst="ellipse">
            <a:avLst/>
          </a:prstGeom>
          <a:solidFill>
            <a:srgbClr val="595959"/>
          </a:solidFill>
          <a:ln w="28575" cmpd="sng">
            <a:solidFill>
              <a:srgbClr val="4F81B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Ellipse 62"/>
          <p:cNvSpPr/>
          <p:nvPr/>
        </p:nvSpPr>
        <p:spPr>
          <a:xfrm>
            <a:off x="4684160" y="8899736"/>
            <a:ext cx="172725" cy="172725"/>
          </a:xfrm>
          <a:prstGeom prst="ellipse">
            <a:avLst/>
          </a:prstGeom>
          <a:solidFill>
            <a:srgbClr val="595959"/>
          </a:solidFill>
          <a:ln w="28575" cmpd="sng">
            <a:solidFill>
              <a:srgbClr val="4F81B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Ellipse 63"/>
          <p:cNvSpPr/>
          <p:nvPr/>
        </p:nvSpPr>
        <p:spPr>
          <a:xfrm>
            <a:off x="4921228" y="8899736"/>
            <a:ext cx="172725" cy="172725"/>
          </a:xfrm>
          <a:prstGeom prst="ellipse">
            <a:avLst/>
          </a:prstGeom>
          <a:solidFill>
            <a:srgbClr val="595959"/>
          </a:solidFill>
          <a:ln w="28575" cmpd="sng">
            <a:solidFill>
              <a:srgbClr val="4F81B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Ellipse 64"/>
          <p:cNvSpPr/>
          <p:nvPr/>
        </p:nvSpPr>
        <p:spPr>
          <a:xfrm>
            <a:off x="5139666" y="8899736"/>
            <a:ext cx="172725" cy="172725"/>
          </a:xfrm>
          <a:prstGeom prst="ellipse">
            <a:avLst/>
          </a:prstGeom>
          <a:solidFill>
            <a:srgbClr val="FFFFFF"/>
          </a:solidFill>
          <a:ln w="28575" cmpd="sng">
            <a:solidFill>
              <a:srgbClr val="4F81B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Ellipse 65"/>
          <p:cNvSpPr/>
          <p:nvPr/>
        </p:nvSpPr>
        <p:spPr>
          <a:xfrm>
            <a:off x="4212431" y="8899736"/>
            <a:ext cx="172725" cy="172725"/>
          </a:xfrm>
          <a:prstGeom prst="ellipse">
            <a:avLst/>
          </a:prstGeom>
          <a:solidFill>
            <a:srgbClr val="595959"/>
          </a:solidFill>
          <a:ln w="28575" cmpd="sng">
            <a:solidFill>
              <a:srgbClr val="4F81B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Ellipse 66"/>
          <p:cNvSpPr/>
          <p:nvPr/>
        </p:nvSpPr>
        <p:spPr>
          <a:xfrm>
            <a:off x="6562713" y="8161910"/>
            <a:ext cx="172725" cy="172725"/>
          </a:xfrm>
          <a:prstGeom prst="ellipse">
            <a:avLst/>
          </a:prstGeom>
          <a:solidFill>
            <a:srgbClr val="595959"/>
          </a:solidFill>
          <a:ln w="28575" cmpd="sng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Ellipse 67"/>
          <p:cNvSpPr/>
          <p:nvPr/>
        </p:nvSpPr>
        <p:spPr>
          <a:xfrm>
            <a:off x="6799779" y="8161910"/>
            <a:ext cx="172725" cy="172725"/>
          </a:xfrm>
          <a:prstGeom prst="ellipse">
            <a:avLst/>
          </a:prstGeom>
          <a:solidFill>
            <a:srgbClr val="595959"/>
          </a:solidFill>
          <a:ln w="28575" cmpd="sng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Ellipse 68"/>
          <p:cNvSpPr/>
          <p:nvPr/>
        </p:nvSpPr>
        <p:spPr>
          <a:xfrm>
            <a:off x="7036847" y="8161910"/>
            <a:ext cx="172725" cy="172725"/>
          </a:xfrm>
          <a:prstGeom prst="ellipse">
            <a:avLst/>
          </a:prstGeom>
          <a:solidFill>
            <a:srgbClr val="595959"/>
          </a:solidFill>
          <a:ln w="28575" cmpd="sng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Ellipse 69"/>
          <p:cNvSpPr/>
          <p:nvPr/>
        </p:nvSpPr>
        <p:spPr>
          <a:xfrm>
            <a:off x="7255285" y="8161910"/>
            <a:ext cx="172725" cy="172725"/>
          </a:xfrm>
          <a:prstGeom prst="ellipse">
            <a:avLst/>
          </a:prstGeom>
          <a:solidFill>
            <a:srgbClr val="595959"/>
          </a:solidFill>
          <a:ln w="28575" cmpd="sng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Ellipse 70"/>
          <p:cNvSpPr/>
          <p:nvPr/>
        </p:nvSpPr>
        <p:spPr>
          <a:xfrm>
            <a:off x="6328050" y="8161910"/>
            <a:ext cx="172725" cy="172725"/>
          </a:xfrm>
          <a:prstGeom prst="ellipse">
            <a:avLst/>
          </a:prstGeom>
          <a:solidFill>
            <a:srgbClr val="595959"/>
          </a:solidFill>
          <a:ln w="28575" cmpd="sng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Ellipse 71"/>
          <p:cNvSpPr/>
          <p:nvPr/>
        </p:nvSpPr>
        <p:spPr>
          <a:xfrm>
            <a:off x="6562713" y="8397772"/>
            <a:ext cx="172725" cy="172725"/>
          </a:xfrm>
          <a:prstGeom prst="ellipse">
            <a:avLst/>
          </a:prstGeom>
          <a:solidFill>
            <a:srgbClr val="595959"/>
          </a:solidFill>
          <a:ln w="28575" cmpd="sng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Ellipse 72"/>
          <p:cNvSpPr/>
          <p:nvPr/>
        </p:nvSpPr>
        <p:spPr>
          <a:xfrm>
            <a:off x="6799779" y="8397772"/>
            <a:ext cx="172725" cy="172725"/>
          </a:xfrm>
          <a:prstGeom prst="ellipse">
            <a:avLst/>
          </a:prstGeom>
          <a:solidFill>
            <a:srgbClr val="595959"/>
          </a:solidFill>
          <a:ln w="28575" cmpd="sng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Ellipse 73"/>
          <p:cNvSpPr/>
          <p:nvPr/>
        </p:nvSpPr>
        <p:spPr>
          <a:xfrm>
            <a:off x="7036847" y="8397772"/>
            <a:ext cx="172725" cy="172725"/>
          </a:xfrm>
          <a:prstGeom prst="ellipse">
            <a:avLst/>
          </a:prstGeom>
          <a:solidFill>
            <a:srgbClr val="595959"/>
          </a:solidFill>
          <a:ln w="28575" cmpd="sng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Ellipse 74"/>
          <p:cNvSpPr/>
          <p:nvPr/>
        </p:nvSpPr>
        <p:spPr>
          <a:xfrm>
            <a:off x="7255285" y="8397772"/>
            <a:ext cx="172725" cy="172725"/>
          </a:xfrm>
          <a:prstGeom prst="ellipse">
            <a:avLst/>
          </a:prstGeom>
          <a:solidFill>
            <a:srgbClr val="FFFFFF"/>
          </a:solidFill>
          <a:ln w="28575" cmpd="sng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Ellipse 75"/>
          <p:cNvSpPr/>
          <p:nvPr/>
        </p:nvSpPr>
        <p:spPr>
          <a:xfrm>
            <a:off x="6328050" y="8397772"/>
            <a:ext cx="172725" cy="172725"/>
          </a:xfrm>
          <a:prstGeom prst="ellipse">
            <a:avLst/>
          </a:prstGeom>
          <a:solidFill>
            <a:srgbClr val="595959"/>
          </a:solidFill>
          <a:ln w="28575" cmpd="sng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Ellipse 76"/>
          <p:cNvSpPr/>
          <p:nvPr/>
        </p:nvSpPr>
        <p:spPr>
          <a:xfrm>
            <a:off x="6562713" y="8651778"/>
            <a:ext cx="172725" cy="172725"/>
          </a:xfrm>
          <a:prstGeom prst="ellipse">
            <a:avLst/>
          </a:prstGeom>
          <a:solidFill>
            <a:srgbClr val="595959"/>
          </a:solidFill>
          <a:ln w="28575" cmpd="sng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Ellipse 77"/>
          <p:cNvSpPr/>
          <p:nvPr/>
        </p:nvSpPr>
        <p:spPr>
          <a:xfrm>
            <a:off x="6799779" y="8651778"/>
            <a:ext cx="172725" cy="172725"/>
          </a:xfrm>
          <a:prstGeom prst="ellipse">
            <a:avLst/>
          </a:prstGeom>
          <a:solidFill>
            <a:srgbClr val="595959"/>
          </a:solidFill>
          <a:ln w="28575" cmpd="sng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-</a:t>
            </a:r>
          </a:p>
        </p:txBody>
      </p:sp>
      <p:sp>
        <p:nvSpPr>
          <p:cNvPr id="79" name="Ellipse 78"/>
          <p:cNvSpPr/>
          <p:nvPr/>
        </p:nvSpPr>
        <p:spPr>
          <a:xfrm>
            <a:off x="7036847" y="8651778"/>
            <a:ext cx="172725" cy="172725"/>
          </a:xfrm>
          <a:prstGeom prst="ellipse">
            <a:avLst/>
          </a:prstGeom>
          <a:solidFill>
            <a:srgbClr val="FFFFFF"/>
          </a:solidFill>
          <a:ln w="28575" cmpd="sng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Ellipse 79"/>
          <p:cNvSpPr/>
          <p:nvPr/>
        </p:nvSpPr>
        <p:spPr>
          <a:xfrm>
            <a:off x="7255285" y="8651778"/>
            <a:ext cx="172725" cy="172725"/>
          </a:xfrm>
          <a:prstGeom prst="ellipse">
            <a:avLst/>
          </a:prstGeom>
          <a:solidFill>
            <a:srgbClr val="FFFFFF"/>
          </a:solidFill>
          <a:ln w="28575" cmpd="sng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Ellipse 80"/>
          <p:cNvSpPr/>
          <p:nvPr/>
        </p:nvSpPr>
        <p:spPr>
          <a:xfrm>
            <a:off x="6328050" y="8651778"/>
            <a:ext cx="172725" cy="172725"/>
          </a:xfrm>
          <a:prstGeom prst="ellipse">
            <a:avLst/>
          </a:prstGeom>
          <a:solidFill>
            <a:srgbClr val="595959"/>
          </a:solidFill>
          <a:ln w="28575" cmpd="sng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2" name="Image 81" descr="Capture d’écran 2015-04-28 à 15.34.17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4295" y="9976498"/>
            <a:ext cx="590843" cy="556087"/>
          </a:xfrm>
          <a:prstGeom prst="rect">
            <a:avLst/>
          </a:prstGeom>
        </p:spPr>
      </p:pic>
      <p:pic>
        <p:nvPicPr>
          <p:cNvPr id="83" name="Image 82" descr="Capture d’écran 2015-04-28 à 15.34.23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038" y="9972206"/>
            <a:ext cx="598164" cy="555438"/>
          </a:xfrm>
          <a:prstGeom prst="rect">
            <a:avLst/>
          </a:prstGeom>
        </p:spPr>
      </p:pic>
      <p:pic>
        <p:nvPicPr>
          <p:cNvPr id="84" name="Image 83" descr="Capture d’écran 2015-04-28 à 15.34.30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9102" y="9968563"/>
            <a:ext cx="563853" cy="555438"/>
          </a:xfrm>
          <a:prstGeom prst="rect">
            <a:avLst/>
          </a:prstGeom>
        </p:spPr>
      </p:pic>
      <p:pic>
        <p:nvPicPr>
          <p:cNvPr id="85" name="Image 84" descr="Capture d’écran 2015-04-28 à 15.34.37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0949" y="9972206"/>
            <a:ext cx="551795" cy="551795"/>
          </a:xfrm>
          <a:prstGeom prst="rect">
            <a:avLst/>
          </a:prstGeom>
        </p:spPr>
      </p:pic>
      <p:sp>
        <p:nvSpPr>
          <p:cNvPr id="86" name="ZoneTexte 85"/>
          <p:cNvSpPr txBox="1"/>
          <p:nvPr/>
        </p:nvSpPr>
        <p:spPr>
          <a:xfrm>
            <a:off x="1206536" y="9414321"/>
            <a:ext cx="146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dirty="0">
                <a:solidFill>
                  <a:schemeClr val="bg1"/>
                </a:solidFill>
              </a:rPr>
              <a:t>PERSONALITA</a:t>
            </a:r>
          </a:p>
        </p:txBody>
      </p:sp>
      <p:sp>
        <p:nvSpPr>
          <p:cNvPr id="93" name="ZoneTexte 92"/>
          <p:cNvSpPr txBox="1"/>
          <p:nvPr/>
        </p:nvSpPr>
        <p:spPr>
          <a:xfrm>
            <a:off x="2971038" y="9652848"/>
            <a:ext cx="7216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 err="1"/>
              <a:t>Dinamico</a:t>
            </a:r>
            <a:endParaRPr lang="fr-FR" sz="1100" dirty="0"/>
          </a:p>
        </p:txBody>
      </p:sp>
      <p:sp>
        <p:nvSpPr>
          <p:cNvPr id="94" name="ZoneTexte 93"/>
          <p:cNvSpPr txBox="1"/>
          <p:nvPr/>
        </p:nvSpPr>
        <p:spPr>
          <a:xfrm>
            <a:off x="4212431" y="9652848"/>
            <a:ext cx="61747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 err="1"/>
              <a:t>Curioso</a:t>
            </a:r>
            <a:endParaRPr lang="fr-FR" sz="1100" dirty="0"/>
          </a:p>
        </p:txBody>
      </p:sp>
      <p:sp>
        <p:nvSpPr>
          <p:cNvPr id="95" name="ZoneTexte 94"/>
          <p:cNvSpPr txBox="1"/>
          <p:nvPr/>
        </p:nvSpPr>
        <p:spPr>
          <a:xfrm>
            <a:off x="5554295" y="9652848"/>
            <a:ext cx="66396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 err="1"/>
              <a:t>Creativo</a:t>
            </a:r>
            <a:endParaRPr lang="fr-FR" sz="1100" dirty="0"/>
          </a:p>
        </p:txBody>
      </p:sp>
      <p:sp>
        <p:nvSpPr>
          <p:cNvPr id="96" name="ZoneTexte 95"/>
          <p:cNvSpPr txBox="1"/>
          <p:nvPr/>
        </p:nvSpPr>
        <p:spPr>
          <a:xfrm>
            <a:off x="6649075" y="9652848"/>
            <a:ext cx="79220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 err="1"/>
              <a:t>Progredire</a:t>
            </a:r>
            <a:endParaRPr lang="fr-FR" sz="1100" dirty="0"/>
          </a:p>
        </p:txBody>
      </p:sp>
    </p:spTree>
    <p:extLst>
      <p:ext uri="{BB962C8B-B14F-4D97-AF65-F5344CB8AC3E}">
        <p14:creationId xmlns:p14="http://schemas.microsoft.com/office/powerpoint/2010/main" val="182136464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257</Words>
  <Application>Microsoft Macintosh PowerPoint</Application>
  <PresentationFormat>Personnalisé</PresentationFormat>
  <Paragraphs>36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5</cp:revision>
  <dcterms:created xsi:type="dcterms:W3CDTF">2015-04-28T11:19:04Z</dcterms:created>
  <dcterms:modified xsi:type="dcterms:W3CDTF">2020-10-30T17:07:33Z</dcterms:modified>
</cp:coreProperties>
</file>