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C682E-4CC4-7140-AB18-7EB1687464E9}" v="25" dt="2020-10-30T17:00:17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20" d="100"/>
          <a:sy n="120" d="100"/>
        </p:scale>
        <p:origin x="2544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0DC682E-4CC4-7140-AB18-7EB1687464E9}"/>
    <pc:docChg chg="undo custSel modSld">
      <pc:chgData name="Axel Maille" userId="065ad68c099279a8" providerId="LiveId" clId="{40DC682E-4CC4-7140-AB18-7EB1687464E9}" dt="2020-10-30T17:00:52.005" v="117" actId="20577"/>
      <pc:docMkLst>
        <pc:docMk/>
      </pc:docMkLst>
      <pc:sldChg chg="modSp mod">
        <pc:chgData name="Axel Maille" userId="065ad68c099279a8" providerId="LiveId" clId="{40DC682E-4CC4-7140-AB18-7EB1687464E9}" dt="2020-10-30T17:00:52.005" v="117" actId="20577"/>
        <pc:sldMkLst>
          <pc:docMk/>
          <pc:sldMk cId="2466350585" sldId="256"/>
        </pc:sldMkLst>
        <pc:spChg chg="mod">
          <ac:chgData name="Axel Maille" userId="065ad68c099279a8" providerId="LiveId" clId="{40DC682E-4CC4-7140-AB18-7EB1687464E9}" dt="2020-10-30T16:57:04.093" v="8" actId="113"/>
          <ac:spMkLst>
            <pc:docMk/>
            <pc:sldMk cId="2466350585" sldId="256"/>
            <ac:spMk id="6" creationId="{00000000-0000-0000-0000-000000000000}"/>
          </ac:spMkLst>
        </pc:spChg>
        <pc:spChg chg="mod">
          <ac:chgData name="Axel Maille" userId="065ad68c099279a8" providerId="LiveId" clId="{40DC682E-4CC4-7140-AB18-7EB1687464E9}" dt="2020-10-30T16:56:40.156" v="0"/>
          <ac:spMkLst>
            <pc:docMk/>
            <pc:sldMk cId="2466350585" sldId="256"/>
            <ac:spMk id="12" creationId="{00000000-0000-0000-0000-000000000000}"/>
          </ac:spMkLst>
        </pc:spChg>
        <pc:spChg chg="mod">
          <ac:chgData name="Axel Maille" userId="065ad68c099279a8" providerId="LiveId" clId="{40DC682E-4CC4-7140-AB18-7EB1687464E9}" dt="2020-10-30T17:00:52.005" v="117" actId="20577"/>
          <ac:spMkLst>
            <pc:docMk/>
            <pc:sldMk cId="2466350585" sldId="256"/>
            <ac:spMk id="14" creationId="{00000000-0000-0000-0000-000000000000}"/>
          </ac:spMkLst>
        </pc:spChg>
        <pc:graphicFrameChg chg="mod modGraphic">
          <ac:chgData name="Axel Maille" userId="065ad68c099279a8" providerId="LiveId" clId="{40DC682E-4CC4-7140-AB18-7EB1687464E9}" dt="2020-10-30T16:59:51.705" v="37"/>
          <ac:graphicFrameMkLst>
            <pc:docMk/>
            <pc:sldMk cId="2466350585" sldId="256"/>
            <ac:graphicFrameMk id="7" creationId="{00000000-0000-0000-0000-000000000000}"/>
          </ac:graphicFrameMkLst>
        </pc:graphicFrameChg>
        <pc:graphicFrameChg chg="mod modGraphic">
          <ac:chgData name="Axel Maille" userId="065ad68c099279a8" providerId="LiveId" clId="{40DC682E-4CC4-7140-AB18-7EB1687464E9}" dt="2020-10-30T17:00:07.376" v="41"/>
          <ac:graphicFrameMkLst>
            <pc:docMk/>
            <pc:sldMk cId="2466350585" sldId="256"/>
            <ac:graphicFrameMk id="8" creationId="{00000000-0000-0000-0000-000000000000}"/>
          </ac:graphicFrameMkLst>
        </pc:graphicFrameChg>
        <pc:graphicFrameChg chg="mod modGraphic">
          <ac:chgData name="Axel Maille" userId="065ad68c099279a8" providerId="LiveId" clId="{40DC682E-4CC4-7140-AB18-7EB1687464E9}" dt="2020-10-30T17:00:10.335" v="42" actId="108"/>
          <ac:graphicFrameMkLst>
            <pc:docMk/>
            <pc:sldMk cId="2466350585" sldId="256"/>
            <ac:graphicFrameMk id="9" creationId="{00000000-0000-0000-0000-000000000000}"/>
          </ac:graphicFrameMkLst>
        </pc:graphicFrameChg>
        <pc:graphicFrameChg chg="mod modGraphic">
          <ac:chgData name="Axel Maille" userId="065ad68c099279a8" providerId="LiveId" clId="{40DC682E-4CC4-7140-AB18-7EB1687464E9}" dt="2020-10-30T17:00:24.904" v="60" actId="20577"/>
          <ac:graphicFrameMkLst>
            <pc:docMk/>
            <pc:sldMk cId="2466350585" sldId="256"/>
            <ac:graphicFrameMk id="1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78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1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23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06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58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99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9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95E7-C3FF-1545-B370-D48371B7FF68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3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v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4" y="0"/>
            <a:ext cx="7562850" cy="106886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91712" y="1234573"/>
            <a:ext cx="3348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err="1">
                <a:solidFill>
                  <a:srgbClr val="4E8FCB"/>
                </a:solidFill>
              </a:rPr>
              <a:t>Titolo</a:t>
            </a:r>
            <a:r>
              <a:rPr lang="fr-FR" sz="2800" b="1" dirty="0">
                <a:solidFill>
                  <a:srgbClr val="4E8FCB"/>
                </a:solidFill>
              </a:rPr>
              <a:t> </a:t>
            </a:r>
            <a:r>
              <a:rPr lang="fr-FR" sz="2800" b="1" dirty="0" err="1">
                <a:solidFill>
                  <a:srgbClr val="4E8FCB"/>
                </a:solidFill>
              </a:rPr>
              <a:t>della</a:t>
            </a:r>
            <a:r>
              <a:rPr lang="fr-FR" sz="2800" b="1" dirty="0">
                <a:solidFill>
                  <a:srgbClr val="4E8FCB"/>
                </a:solidFill>
              </a:rPr>
              <a:t> </a:t>
            </a:r>
            <a:r>
              <a:rPr lang="fr-FR" sz="2800" b="1" dirty="0" err="1">
                <a:solidFill>
                  <a:srgbClr val="4E8FCB"/>
                </a:solidFill>
              </a:rPr>
              <a:t>posizione</a:t>
            </a:r>
            <a:endParaRPr lang="fr-FR" sz="2800" b="1" dirty="0">
              <a:solidFill>
                <a:srgbClr val="4E8FCB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139339"/>
              </p:ext>
            </p:extLst>
          </p:nvPr>
        </p:nvGraphicFramePr>
        <p:xfrm>
          <a:off x="1434788" y="2245156"/>
          <a:ext cx="4023944" cy="484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Esperienza</a:t>
                      </a:r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8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profesionali</a:t>
                      </a:r>
                      <a:endParaRPr lang="fr-FR" sz="180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2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noProof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400" b="0" i="0" kern="1200" noProof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400" b="0" i="0" kern="1200" noProof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400" b="0" i="0" kern="1200" noProof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400" b="0" i="0" kern="1200" noProof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en-US" sz="1400" b="0" i="0" kern="1200" noProof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| Nome </a:t>
                      </a:r>
                      <a:r>
                        <a:rPr lang="en-US" sz="1400" b="0" i="0" kern="1200" noProof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400" b="0" i="0" kern="1200" noProof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400" b="0" i="0" kern="1200" noProof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Ditta</a:t>
                      </a:r>
                      <a:endParaRPr lang="en-US" sz="1400" b="0" i="0" kern="1200" noProof="0" dirty="0">
                        <a:solidFill>
                          <a:srgbClr val="4E8FCB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hai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ricoperto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missioni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8FC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 della posizione | Nome della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8FC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2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Nome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8FC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270639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339856"/>
              </p:ext>
            </p:extLst>
          </p:nvPr>
        </p:nvGraphicFramePr>
        <p:xfrm>
          <a:off x="1536412" y="7175333"/>
          <a:ext cx="3922319" cy="1927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Studi</a:t>
                      </a:r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 e </a:t>
                      </a:r>
                      <a:r>
                        <a:rPr lang="fr-FR" sz="18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endParaRPr lang="fr-FR" sz="180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Università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8FC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specialità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: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tuoi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opzioni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</a:b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Cambri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Università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E8FC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specialità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tuoi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diplomi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opzioni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Cambri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27304"/>
              </p:ext>
            </p:extLst>
          </p:nvPr>
        </p:nvGraphicFramePr>
        <p:xfrm>
          <a:off x="1633443" y="9402728"/>
          <a:ext cx="2800262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Passatempo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Aliquam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metus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velit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iaculis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eget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leo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a,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porttitor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tincidunt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kumimoji="0" lang="fr-F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998748"/>
              </p:ext>
            </p:extLst>
          </p:nvPr>
        </p:nvGraphicFramePr>
        <p:xfrm>
          <a:off x="4555426" y="9402728"/>
          <a:ext cx="2719170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rgbClr val="4E8FCB"/>
                          </a:solidFill>
                          <a:effectLst/>
                          <a:latin typeface="+mn-lt"/>
                          <a:cs typeface="Calibri"/>
                        </a:rPr>
                        <a:t>Lingua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fr-FR" sz="1200" b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Francese</a:t>
                      </a: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+++++</a:t>
                      </a:r>
                    </a:p>
                    <a:p>
                      <a:r>
                        <a:rPr lang="fr-FR" sz="1200" b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Inglese</a:t>
                      </a: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+++</a:t>
                      </a:r>
                    </a:p>
                    <a:p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Italiano ++++++</a:t>
                      </a:r>
                      <a:endParaRPr lang="fr-F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4919113" y="649797"/>
            <a:ext cx="321704" cy="321704"/>
          </a:xfrm>
          <a:prstGeom prst="ellipse">
            <a:avLst/>
          </a:prstGeom>
          <a:solidFill>
            <a:srgbClr val="4E8F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282644" y="520013"/>
            <a:ext cx="1909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Luigi </a:t>
            </a:r>
            <a:r>
              <a:rPr lang="fr-FR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Manto</a:t>
            </a:r>
            <a:endParaRPr lang="fr-F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40817" y="1049266"/>
            <a:ext cx="1940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12 </a:t>
            </a:r>
            <a:r>
              <a:rPr lang="fr-FR" sz="1200" dirty="0" err="1">
                <a:solidFill>
                  <a:srgbClr val="404040"/>
                </a:solidFill>
              </a:rPr>
              <a:t>Lorem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Ipsum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Dolor</a:t>
            </a:r>
            <a:br>
              <a:rPr lang="fr-FR" sz="1200" dirty="0">
                <a:solidFill>
                  <a:srgbClr val="404040"/>
                </a:solidFill>
              </a:rPr>
            </a:br>
            <a:r>
              <a:rPr lang="fr-FR" sz="1200" dirty="0">
                <a:solidFill>
                  <a:srgbClr val="404040"/>
                </a:solidFill>
              </a:rPr>
              <a:t>00000 Roma</a:t>
            </a:r>
          </a:p>
          <a:p>
            <a:r>
              <a:rPr lang="fr-FR" sz="1200" dirty="0" err="1">
                <a:solidFill>
                  <a:srgbClr val="404040"/>
                </a:solidFill>
              </a:rPr>
              <a:t>mail@mail.com</a:t>
            </a:r>
            <a:endParaRPr lang="fr-FR" sz="1200" dirty="0">
              <a:solidFill>
                <a:srgbClr val="404040"/>
              </a:solidFill>
            </a:endParaRPr>
          </a:p>
          <a:p>
            <a:r>
              <a:rPr lang="fr-FR" sz="1200" dirty="0">
                <a:solidFill>
                  <a:srgbClr val="404040"/>
                </a:solidFill>
              </a:rPr>
              <a:t>111 222 333 444</a:t>
            </a:r>
          </a:p>
        </p:txBody>
      </p:sp>
      <p:sp>
        <p:nvSpPr>
          <p:cNvPr id="15" name="Ellipse 14"/>
          <p:cNvSpPr/>
          <p:nvPr/>
        </p:nvSpPr>
        <p:spPr>
          <a:xfrm>
            <a:off x="6106194" y="2247494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106194" y="3168541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106194" y="4109177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106194" y="514651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106194" y="609964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106194" y="709242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106194" y="805178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505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252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2015-04-03T06:58:00Z</dcterms:created>
  <dcterms:modified xsi:type="dcterms:W3CDTF">2020-10-30T17:00:53Z</dcterms:modified>
</cp:coreProperties>
</file>