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DEDF9"/>
    <a:srgbClr val="259A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3BBFA7-8E5D-2341-819F-394DE6E5FE6A}" v="29" dt="2020-10-30T16:45:01.0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5"/>
    <p:restoredTop sz="94715"/>
  </p:normalViewPr>
  <p:slideViewPr>
    <p:cSldViewPr snapToGrid="0" snapToObjects="1">
      <p:cViewPr>
        <p:scale>
          <a:sx n="130" d="100"/>
          <a:sy n="130" d="100"/>
        </p:scale>
        <p:origin x="1424" y="-152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903BBFA7-8E5D-2341-819F-394DE6E5FE6A}"/>
    <pc:docChg chg="undo custSel modSld">
      <pc:chgData name="Axel Maille" userId="065ad68c099279a8" providerId="LiveId" clId="{903BBFA7-8E5D-2341-819F-394DE6E5FE6A}" dt="2020-10-30T16:45:22.955" v="174" actId="20577"/>
      <pc:docMkLst>
        <pc:docMk/>
      </pc:docMkLst>
      <pc:sldChg chg="modSp mod">
        <pc:chgData name="Axel Maille" userId="065ad68c099279a8" providerId="LiveId" clId="{903BBFA7-8E5D-2341-819F-394DE6E5FE6A}" dt="2020-10-30T16:45:22.955" v="174" actId="20577"/>
        <pc:sldMkLst>
          <pc:docMk/>
          <pc:sldMk cId="4228571933" sldId="256"/>
        </pc:sldMkLst>
        <pc:spChg chg="mod">
          <ac:chgData name="Axel Maille" userId="065ad68c099279a8" providerId="LiveId" clId="{903BBFA7-8E5D-2341-819F-394DE6E5FE6A}" dt="2020-10-30T16:41:57.486" v="16" actId="20577"/>
          <ac:spMkLst>
            <pc:docMk/>
            <pc:sldMk cId="4228571933" sldId="256"/>
            <ac:spMk id="4" creationId="{00000000-0000-0000-0000-000000000000}"/>
          </ac:spMkLst>
        </pc:spChg>
        <pc:spChg chg="mod">
          <ac:chgData name="Axel Maille" userId="065ad68c099279a8" providerId="LiveId" clId="{903BBFA7-8E5D-2341-819F-394DE6E5FE6A}" dt="2020-10-30T16:42:02.494" v="17"/>
          <ac:spMkLst>
            <pc:docMk/>
            <pc:sldMk cId="4228571933" sldId="256"/>
            <ac:spMk id="7" creationId="{00000000-0000-0000-0000-000000000000}"/>
          </ac:spMkLst>
        </pc:spChg>
        <pc:spChg chg="mod">
          <ac:chgData name="Axel Maille" userId="065ad68c099279a8" providerId="LiveId" clId="{903BBFA7-8E5D-2341-819F-394DE6E5FE6A}" dt="2020-10-30T16:40:26.772" v="12"/>
          <ac:spMkLst>
            <pc:docMk/>
            <pc:sldMk cId="4228571933" sldId="256"/>
            <ac:spMk id="55" creationId="{00000000-0000-0000-0000-000000000000}"/>
          </ac:spMkLst>
        </pc:spChg>
        <pc:spChg chg="mod">
          <ac:chgData name="Axel Maille" userId="065ad68c099279a8" providerId="LiveId" clId="{903BBFA7-8E5D-2341-819F-394DE6E5FE6A}" dt="2020-10-30T16:40:33.688" v="13"/>
          <ac:spMkLst>
            <pc:docMk/>
            <pc:sldMk cId="4228571933" sldId="256"/>
            <ac:spMk id="78" creationId="{00000000-0000-0000-0000-000000000000}"/>
          </ac:spMkLst>
        </pc:spChg>
        <pc:spChg chg="mod">
          <ac:chgData name="Axel Maille" userId="065ad68c099279a8" providerId="LiveId" clId="{903BBFA7-8E5D-2341-819F-394DE6E5FE6A}" dt="2020-10-30T16:40:40.233" v="14"/>
          <ac:spMkLst>
            <pc:docMk/>
            <pc:sldMk cId="4228571933" sldId="256"/>
            <ac:spMk id="89" creationId="{00000000-0000-0000-0000-000000000000}"/>
          </ac:spMkLst>
        </pc:spChg>
        <pc:spChg chg="mod">
          <ac:chgData name="Axel Maille" userId="065ad68c099279a8" providerId="LiveId" clId="{903BBFA7-8E5D-2341-819F-394DE6E5FE6A}" dt="2020-10-30T16:45:22.955" v="174" actId="20577"/>
          <ac:spMkLst>
            <pc:docMk/>
            <pc:sldMk cId="4228571933" sldId="256"/>
            <ac:spMk id="113" creationId="{00000000-0000-0000-0000-000000000000}"/>
          </ac:spMkLst>
        </pc:spChg>
        <pc:spChg chg="mod">
          <ac:chgData name="Axel Maille" userId="065ad68c099279a8" providerId="LiveId" clId="{903BBFA7-8E5D-2341-819F-394DE6E5FE6A}" dt="2020-10-30T16:45:12.465" v="144" actId="20577"/>
          <ac:spMkLst>
            <pc:docMk/>
            <pc:sldMk cId="4228571933" sldId="256"/>
            <ac:spMk id="114" creationId="{00000000-0000-0000-0000-000000000000}"/>
          </ac:spMkLst>
        </pc:spChg>
        <pc:spChg chg="mod">
          <ac:chgData name="Axel Maille" userId="065ad68c099279a8" providerId="LiveId" clId="{903BBFA7-8E5D-2341-819F-394DE6E5FE6A}" dt="2020-10-30T16:45:07.663" v="129" actId="20577"/>
          <ac:spMkLst>
            <pc:docMk/>
            <pc:sldMk cId="4228571933" sldId="256"/>
            <ac:spMk id="117" creationId="{00000000-0000-0000-0000-000000000000}"/>
          </ac:spMkLst>
        </pc:spChg>
        <pc:spChg chg="mod">
          <ac:chgData name="Axel Maille" userId="065ad68c099279a8" providerId="LiveId" clId="{903BBFA7-8E5D-2341-819F-394DE6E5FE6A}" dt="2020-10-30T16:43:34.790" v="51" actId="1076"/>
          <ac:spMkLst>
            <pc:docMk/>
            <pc:sldMk cId="4228571933" sldId="256"/>
            <ac:spMk id="119" creationId="{00000000-0000-0000-0000-000000000000}"/>
          </ac:spMkLst>
        </pc:spChg>
        <pc:graphicFrameChg chg="mod modGraphic">
          <ac:chgData name="Axel Maille" userId="065ad68c099279a8" providerId="LiveId" clId="{903BBFA7-8E5D-2341-819F-394DE6E5FE6A}" dt="2020-10-30T16:43:54.307" v="56"/>
          <ac:graphicFrameMkLst>
            <pc:docMk/>
            <pc:sldMk cId="4228571933" sldId="256"/>
            <ac:graphicFrameMk id="10" creationId="{00000000-0000-0000-0000-000000000000}"/>
          </ac:graphicFrameMkLst>
        </pc:graphicFrameChg>
        <pc:graphicFrameChg chg="mod modGraphic">
          <ac:chgData name="Axel Maille" userId="065ad68c099279a8" providerId="LiveId" clId="{903BBFA7-8E5D-2341-819F-394DE6E5FE6A}" dt="2020-10-30T16:44:04.519" v="63" actId="108"/>
          <ac:graphicFrameMkLst>
            <pc:docMk/>
            <pc:sldMk cId="4228571933" sldId="256"/>
            <ac:graphicFrameMk id="16" creationId="{00000000-0000-0000-0000-000000000000}"/>
          </ac:graphicFrameMkLst>
        </pc:graphicFrameChg>
        <pc:graphicFrameChg chg="mod modGraphic">
          <ac:chgData name="Axel Maille" userId="065ad68c099279a8" providerId="LiveId" clId="{903BBFA7-8E5D-2341-819F-394DE6E5FE6A}" dt="2020-10-30T16:44:35.159" v="119" actId="20577"/>
          <ac:graphicFrameMkLst>
            <pc:docMk/>
            <pc:sldMk cId="4228571933" sldId="256"/>
            <ac:graphicFrameMk id="56" creationId="{00000000-0000-0000-0000-000000000000}"/>
          </ac:graphicFrameMkLst>
        </pc:graphicFrameChg>
        <pc:graphicFrameChg chg="mod">
          <ac:chgData name="Axel Maille" userId="065ad68c099279a8" providerId="LiveId" clId="{903BBFA7-8E5D-2341-819F-394DE6E5FE6A}" dt="2020-10-30T16:44:46.474" v="121"/>
          <ac:graphicFrameMkLst>
            <pc:docMk/>
            <pc:sldMk cId="4228571933" sldId="256"/>
            <ac:graphicFrameMk id="77" creationId="{00000000-0000-0000-0000-000000000000}"/>
          </ac:graphicFrameMkLst>
        </pc:graphicFrameChg>
        <pc:graphicFrameChg chg="mod">
          <ac:chgData name="Axel Maille" userId="065ad68c099279a8" providerId="LiveId" clId="{903BBFA7-8E5D-2341-819F-394DE6E5FE6A}" dt="2020-10-30T16:45:01.074" v="125"/>
          <ac:graphicFrameMkLst>
            <pc:docMk/>
            <pc:sldMk cId="4228571933" sldId="256"/>
            <ac:graphicFrameMk id="90" creationId="{00000000-0000-0000-0000-000000000000}"/>
          </ac:graphicFrameMkLst>
        </pc:graphicFrameChg>
        <pc:picChg chg="mod">
          <ac:chgData name="Axel Maille" userId="065ad68c099279a8" providerId="LiveId" clId="{903BBFA7-8E5D-2341-819F-394DE6E5FE6A}" dt="2020-10-30T16:43:30.244" v="50" actId="1076"/>
          <ac:picMkLst>
            <pc:docMk/>
            <pc:sldMk cId="4228571933" sldId="256"/>
            <ac:picMk id="17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68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46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19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94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78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6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99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23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58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93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D430-5EDB-5E44-9283-935A7636F833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36AE-5576-DA46-8C0F-D43F6BB85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41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4D430-5EDB-5E44-9283-935A7636F833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036AE-5576-DA46-8C0F-D43F6BB85B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37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619536"/>
            <a:ext cx="7562850" cy="8335945"/>
          </a:xfrm>
          <a:prstGeom prst="rect">
            <a:avLst/>
          </a:prstGeom>
          <a:solidFill>
            <a:srgbClr val="DDEDF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991068" y="172732"/>
            <a:ext cx="36300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err="1"/>
              <a:t>Alexandro</a:t>
            </a:r>
            <a:r>
              <a:rPr lang="fr-FR" sz="3200" dirty="0"/>
              <a:t> POURRELI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174644" y="757508"/>
            <a:ext cx="5582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it-IT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sp>
        <p:nvSpPr>
          <p:cNvPr id="8" name="Rectangle 7"/>
          <p:cNvSpPr/>
          <p:nvPr/>
        </p:nvSpPr>
        <p:spPr>
          <a:xfrm>
            <a:off x="1164580" y="1488422"/>
            <a:ext cx="5592415" cy="129125"/>
          </a:xfrm>
          <a:prstGeom prst="rect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093525"/>
              </p:ext>
            </p:extLst>
          </p:nvPr>
        </p:nvGraphicFramePr>
        <p:xfrm>
          <a:off x="946923" y="2064824"/>
          <a:ext cx="4560031" cy="454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0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  ESPERIENZA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59ADB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TITOLO DELLA POSIZIONE </a:t>
                      </a:r>
                      <a:r>
                        <a:rPr lang="en-US" sz="1200" kern="1200" dirty="0">
                          <a:solidFill>
                            <a:srgbClr val="7F7F7F"/>
                          </a:solidFill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DITTA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259ADB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  <a:endParaRPr lang="fr-FR" sz="1200" kern="1200" dirty="0">
                        <a:solidFill>
                          <a:srgbClr val="259ADB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fr-FR" sz="1200" kern="1200" dirty="0" err="1">
                          <a:solidFill>
                            <a:srgbClr val="7F7F7F"/>
                          </a:solidFill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lang="fr-FR" sz="1200" kern="1200" dirty="0">
                          <a:solidFill>
                            <a:srgbClr val="7F7F7F"/>
                          </a:solidFill>
                          <a:latin typeface="Calibri"/>
                          <a:ea typeface="+mn-ea"/>
                          <a:cs typeface="Calibri"/>
                        </a:rPr>
                        <a:t> qui le </a:t>
                      </a:r>
                      <a:r>
                        <a:rPr lang="fr-FR" sz="1200" kern="1200" dirty="0" err="1">
                          <a:solidFill>
                            <a:srgbClr val="7F7F7F"/>
                          </a:solidFill>
                          <a:latin typeface="Calibri"/>
                          <a:ea typeface="+mn-ea"/>
                          <a:cs typeface="Calibri"/>
                        </a:rPr>
                        <a:t>funzioni</a:t>
                      </a:r>
                      <a:r>
                        <a:rPr lang="fr-FR" sz="1200" kern="1200" dirty="0">
                          <a:solidFill>
                            <a:srgbClr val="7F7F7F"/>
                          </a:solid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rgbClr val="7F7F7F"/>
                          </a:solidFill>
                          <a:latin typeface="Calibri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kern="1200" dirty="0">
                          <a:solidFill>
                            <a:srgbClr val="7F7F7F"/>
                          </a:solid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rgbClr val="7F7F7F"/>
                          </a:solidFill>
                          <a:latin typeface="Calibri"/>
                          <a:ea typeface="+mn-ea"/>
                          <a:cs typeface="Calibri"/>
                        </a:rPr>
                        <a:t>hai</a:t>
                      </a:r>
                      <a:r>
                        <a:rPr lang="fr-FR" sz="1200" kern="1200" dirty="0">
                          <a:solidFill>
                            <a:srgbClr val="7F7F7F"/>
                          </a:solid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rgbClr val="7F7F7F"/>
                          </a:solidFill>
                          <a:latin typeface="Calibri"/>
                          <a:ea typeface="+mn-ea"/>
                          <a:cs typeface="Calibri"/>
                        </a:rPr>
                        <a:t>ricoperto</a:t>
                      </a:r>
                      <a:r>
                        <a:rPr lang="fr-FR" sz="1200" kern="1200" dirty="0">
                          <a:solidFill>
                            <a:srgbClr val="7F7F7F"/>
                          </a:solidFill>
                          <a:latin typeface="Calibri"/>
                          <a:ea typeface="+mn-ea"/>
                          <a:cs typeface="Calibri"/>
                        </a:rPr>
                        <a:t> per </a:t>
                      </a:r>
                      <a:r>
                        <a:rPr lang="fr-FR" sz="1200" kern="1200" dirty="0" err="1">
                          <a:solidFill>
                            <a:srgbClr val="7F7F7F"/>
                          </a:solidFill>
                          <a:latin typeface="Calibri"/>
                          <a:ea typeface="+mn-ea"/>
                          <a:cs typeface="Calibri"/>
                        </a:rPr>
                        <a:t>questa</a:t>
                      </a:r>
                      <a:r>
                        <a:rPr lang="fr-FR" sz="1200" kern="1200" dirty="0">
                          <a:solidFill>
                            <a:srgbClr val="7F7F7F"/>
                          </a:solid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rgbClr val="7F7F7F"/>
                          </a:solidFill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fr-FR" sz="1200" kern="1200" dirty="0">
                          <a:solidFill>
                            <a:srgbClr val="7F7F7F"/>
                          </a:solidFill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>
                          <a:solidFill>
                            <a:srgbClr val="7F7F7F"/>
                          </a:solidFill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lang="fr-FR" sz="1200" kern="1200" dirty="0">
                          <a:solidFill>
                            <a:srgbClr val="7F7F7F"/>
                          </a:solidFill>
                          <a:latin typeface="Calibri"/>
                          <a:ea typeface="+mn-ea"/>
                          <a:cs typeface="Calibri"/>
                        </a:rPr>
                        <a:t> anche le tue </a:t>
                      </a:r>
                      <a:r>
                        <a:rPr lang="fr-FR" sz="1200" kern="1200" dirty="0" err="1">
                          <a:solidFill>
                            <a:srgbClr val="7F7F7F"/>
                          </a:solidFill>
                          <a:latin typeface="Calibri"/>
                          <a:ea typeface="+mn-ea"/>
                          <a:cs typeface="Calibri"/>
                        </a:rPr>
                        <a:t>missioni</a:t>
                      </a:r>
                      <a:r>
                        <a:rPr lang="fr-FR" sz="1200" kern="1200" dirty="0">
                          <a:solidFill>
                            <a:srgbClr val="7F7F7F"/>
                          </a:solidFill>
                          <a:latin typeface="Calibri"/>
                          <a:ea typeface="+mn-ea"/>
                          <a:cs typeface="Calibri"/>
                        </a:rPr>
                        <a:t> e i </a:t>
                      </a:r>
                      <a:r>
                        <a:rPr lang="fr-FR" sz="1200" kern="1200" dirty="0" err="1">
                          <a:solidFill>
                            <a:srgbClr val="7F7F7F"/>
                          </a:solidFill>
                          <a:latin typeface="Calibri"/>
                          <a:ea typeface="+mn-ea"/>
                          <a:cs typeface="Calibri"/>
                        </a:rPr>
                        <a:t>risultati</a:t>
                      </a:r>
                      <a:r>
                        <a:rPr lang="fr-FR" sz="1200" kern="1200" dirty="0">
                          <a:solidFill>
                            <a:srgbClr val="7F7F7F"/>
                          </a:solidFill>
                          <a:latin typeface="Calibri"/>
                          <a:ea typeface="+mn-ea"/>
                          <a:cs typeface="Calibri"/>
                        </a:rPr>
                        <a:t>….</a:t>
                      </a:r>
                      <a:br>
                        <a:rPr lang="fr-FR" sz="1200" kern="1200" dirty="0">
                          <a:solidFill>
                            <a:srgbClr val="7F7F7F"/>
                          </a:solidFill>
                          <a:latin typeface="Calibri"/>
                          <a:ea typeface="+mn-ea"/>
                          <a:cs typeface="Calibri"/>
                        </a:rPr>
                      </a:br>
                      <a:endParaRPr lang="fr-FR" sz="1200" kern="1200" dirty="0">
                        <a:solidFill>
                          <a:srgbClr val="7F7F7F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9AD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TITOLO DELLA POSIZIONE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DITTA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9AD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59ADB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qui le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funzioni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che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hai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ricoperto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per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questa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anche le tue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missioni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e i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risultati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….</a:t>
                      </a:r>
                      <a:b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9AD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TITOLO DELLA POSIZIONE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DITTA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9AD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59ADB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qui le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funzioni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che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hai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ricoperto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per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questa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anche le tue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missioni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e i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risultati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….</a:t>
                      </a:r>
                      <a:b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9AD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TITOLO DELLA POSIZIONE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DITTA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9AD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59ADB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qui le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funzioni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che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hai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ricoperto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per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questa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anche le tue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missioni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e i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risultati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….</a:t>
                      </a:r>
                      <a:b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792228"/>
                  </a:ext>
                </a:extLst>
              </a:tr>
            </a:tbl>
          </a:graphicData>
        </a:graphic>
      </p:graphicFrame>
      <p:pic>
        <p:nvPicPr>
          <p:cNvPr id="15" name="Image 14" descr="experienc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53" y="2174304"/>
            <a:ext cx="411927" cy="380413"/>
          </a:xfrm>
          <a:prstGeom prst="rect">
            <a:avLst/>
          </a:prstGeom>
        </p:spPr>
      </p:pic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510459"/>
              </p:ext>
            </p:extLst>
          </p:nvPr>
        </p:nvGraphicFramePr>
        <p:xfrm>
          <a:off x="912634" y="7246695"/>
          <a:ext cx="4488929" cy="2346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8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       FORMAZIONE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FORMAZIONE 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9AD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UNIVERSITA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9AD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59ADB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le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specialità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di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questa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formazione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: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tuoi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diplomi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, le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opzioni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di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formazione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,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...</a:t>
                      </a:r>
                      <a:b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FORMAZIONE 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9AD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UNIVERSITA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9AD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59ADB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le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specialità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di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questa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formazione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: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tuoi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diplomi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, le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opzioni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di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formazione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,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...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7" name="Image 16" descr="for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53" y="7303847"/>
            <a:ext cx="555777" cy="351149"/>
          </a:xfrm>
          <a:prstGeom prst="rect">
            <a:avLst/>
          </a:prstGeom>
        </p:spPr>
      </p:pic>
      <p:cxnSp>
        <p:nvCxnSpPr>
          <p:cNvPr id="53" name="Connecteur droit 52"/>
          <p:cNvCxnSpPr/>
          <p:nvPr/>
        </p:nvCxnSpPr>
        <p:spPr>
          <a:xfrm>
            <a:off x="5525650" y="1973990"/>
            <a:ext cx="0" cy="2858510"/>
          </a:xfrm>
          <a:prstGeom prst="line">
            <a:avLst/>
          </a:prstGeom>
          <a:ln w="12700" cmpd="sng">
            <a:solidFill>
              <a:srgbClr val="259ADB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5540412" y="6932866"/>
            <a:ext cx="0" cy="2840624"/>
          </a:xfrm>
          <a:prstGeom prst="line">
            <a:avLst/>
          </a:prstGeom>
          <a:ln w="12700" cmpd="sng">
            <a:solidFill>
              <a:srgbClr val="259ADB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5540412" y="2185385"/>
            <a:ext cx="1305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>
                <a:solidFill>
                  <a:srgbClr val="404040"/>
                </a:solidFill>
              </a:rPr>
              <a:t>Conoscenze</a:t>
            </a:r>
            <a:endParaRPr lang="fr-FR" b="1" dirty="0">
              <a:solidFill>
                <a:srgbClr val="404040"/>
              </a:solidFill>
            </a:endParaRPr>
          </a:p>
        </p:txBody>
      </p:sp>
      <p:graphicFrame>
        <p:nvGraphicFramePr>
          <p:cNvPr id="56" name="Tableau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661247"/>
              </p:ext>
            </p:extLst>
          </p:nvPr>
        </p:nvGraphicFramePr>
        <p:xfrm>
          <a:off x="5540412" y="2554717"/>
          <a:ext cx="1836753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Marketing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Word / Excel / PPT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Adwords</a:t>
                      </a:r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/ </a:t>
                      </a:r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Analytics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PHP MY SQL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7" name="Ellipse 56"/>
          <p:cNvSpPr/>
          <p:nvPr/>
        </p:nvSpPr>
        <p:spPr>
          <a:xfrm>
            <a:off x="5654288" y="2833322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5918090" y="2833322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6181892" y="2833322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6445694" y="2833322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715269" y="2833322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5654288" y="3912482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5918090" y="3912482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6181892" y="3912482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6445694" y="3912482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6715269" y="3912482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654288" y="3368245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5918090" y="3368245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181892" y="3368245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445694" y="3368245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6715269" y="3368245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654288" y="4456181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5918090" y="4456181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181892" y="4456181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445694" y="4456181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6715269" y="4456181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7" name="Tableau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506778"/>
              </p:ext>
            </p:extLst>
          </p:nvPr>
        </p:nvGraphicFramePr>
        <p:xfrm>
          <a:off x="5540412" y="5599984"/>
          <a:ext cx="183675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Inglese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Francese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8" name="ZoneTexte 77"/>
          <p:cNvSpPr txBox="1"/>
          <p:nvPr/>
        </p:nvSpPr>
        <p:spPr>
          <a:xfrm>
            <a:off x="5546196" y="5222491"/>
            <a:ext cx="1603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404040"/>
                </a:solidFill>
              </a:rPr>
              <a:t>Lingua</a:t>
            </a:r>
          </a:p>
        </p:txBody>
      </p:sp>
      <p:sp>
        <p:nvSpPr>
          <p:cNvPr id="79" name="Ellipse 78"/>
          <p:cNvSpPr/>
          <p:nvPr/>
        </p:nvSpPr>
        <p:spPr>
          <a:xfrm>
            <a:off x="5654288" y="5882967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5918090" y="5882967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6181892" y="5882967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6445694" y="5882967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715269" y="5882967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5625997" y="6419801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889799" y="6419801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6153601" y="6419801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6417403" y="6419801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6686978" y="6419801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ZoneTexte 88"/>
          <p:cNvSpPr txBox="1"/>
          <p:nvPr/>
        </p:nvSpPr>
        <p:spPr>
          <a:xfrm>
            <a:off x="5582138" y="7258716"/>
            <a:ext cx="1254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>
                <a:solidFill>
                  <a:srgbClr val="404040"/>
                </a:solidFill>
              </a:rPr>
              <a:t>Personalità</a:t>
            </a:r>
            <a:endParaRPr lang="fr-FR" b="1" dirty="0">
              <a:solidFill>
                <a:srgbClr val="404040"/>
              </a:solidFill>
            </a:endParaRPr>
          </a:p>
        </p:txBody>
      </p:sp>
      <p:graphicFrame>
        <p:nvGraphicFramePr>
          <p:cNvPr id="90" name="Tableau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8606"/>
              </p:ext>
            </p:extLst>
          </p:nvPr>
        </p:nvGraphicFramePr>
        <p:xfrm>
          <a:off x="5582138" y="7628048"/>
          <a:ext cx="1836753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Curioso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Creativo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Progredire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Dinamico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1" name="Ellipse 90"/>
          <p:cNvSpPr/>
          <p:nvPr/>
        </p:nvSpPr>
        <p:spPr>
          <a:xfrm>
            <a:off x="5696014" y="7906653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5959816" y="7906653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6223618" y="7906653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6487420" y="7906653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6756995" y="7906653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5696014" y="8985813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5959816" y="8985813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6223618" y="8985813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6487420" y="8985813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6756995" y="8985813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5696014" y="8441576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5959816" y="8441576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6223618" y="8441576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6487420" y="8441576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6756995" y="8441576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5696014" y="9529512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5959816" y="9529512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6223618" y="9529512"/>
            <a:ext cx="166223" cy="166223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6487420" y="9529512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6756995" y="9529512"/>
            <a:ext cx="166223" cy="16622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1" name="Connecteur droit 110"/>
          <p:cNvCxnSpPr/>
          <p:nvPr/>
        </p:nvCxnSpPr>
        <p:spPr>
          <a:xfrm>
            <a:off x="5506954" y="5175997"/>
            <a:ext cx="18696" cy="1754259"/>
          </a:xfrm>
          <a:prstGeom prst="line">
            <a:avLst/>
          </a:prstGeom>
          <a:ln w="12700" cmpd="sng">
            <a:solidFill>
              <a:srgbClr val="259ADB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ZoneTexte 112"/>
          <p:cNvSpPr txBox="1"/>
          <p:nvPr/>
        </p:nvSpPr>
        <p:spPr>
          <a:xfrm>
            <a:off x="805661" y="10261905"/>
            <a:ext cx="23171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404040"/>
                </a:solidFill>
              </a:rPr>
              <a:t>12 </a:t>
            </a:r>
            <a:r>
              <a:rPr lang="fr-FR" sz="1200" dirty="0" err="1">
                <a:solidFill>
                  <a:srgbClr val="404040"/>
                </a:solidFill>
              </a:rPr>
              <a:t>Lorem</a:t>
            </a:r>
            <a:r>
              <a:rPr lang="fr-FR" sz="1200" dirty="0">
                <a:solidFill>
                  <a:srgbClr val="404040"/>
                </a:solidFill>
              </a:rPr>
              <a:t> </a:t>
            </a:r>
            <a:r>
              <a:rPr lang="fr-FR" sz="1200" dirty="0" err="1">
                <a:solidFill>
                  <a:srgbClr val="404040"/>
                </a:solidFill>
              </a:rPr>
              <a:t>Ipsum</a:t>
            </a:r>
            <a:r>
              <a:rPr lang="fr-FR" sz="1200" dirty="0">
                <a:solidFill>
                  <a:srgbClr val="404040"/>
                </a:solidFill>
              </a:rPr>
              <a:t> </a:t>
            </a:r>
            <a:r>
              <a:rPr lang="fr-FR" sz="1200" dirty="0" err="1">
                <a:solidFill>
                  <a:srgbClr val="404040"/>
                </a:solidFill>
              </a:rPr>
              <a:t>Dolor</a:t>
            </a:r>
            <a:r>
              <a:rPr lang="fr-FR" sz="1200" dirty="0">
                <a:solidFill>
                  <a:srgbClr val="404040"/>
                </a:solidFill>
              </a:rPr>
              <a:t> Roma 0000</a:t>
            </a:r>
          </a:p>
        </p:txBody>
      </p:sp>
      <p:sp>
        <p:nvSpPr>
          <p:cNvPr id="114" name="ZoneTexte 113"/>
          <p:cNvSpPr txBox="1"/>
          <p:nvPr/>
        </p:nvSpPr>
        <p:spPr>
          <a:xfrm>
            <a:off x="3524570" y="10272958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404040"/>
                </a:solidFill>
              </a:rPr>
              <a:t>111 – 222 -333</a:t>
            </a:r>
          </a:p>
        </p:txBody>
      </p:sp>
      <p:sp>
        <p:nvSpPr>
          <p:cNvPr id="115" name="Ellipse 114"/>
          <p:cNvSpPr/>
          <p:nvPr/>
        </p:nvSpPr>
        <p:spPr>
          <a:xfrm>
            <a:off x="626904" y="10320128"/>
            <a:ext cx="178757" cy="178757"/>
          </a:xfrm>
          <a:prstGeom prst="ellipse">
            <a:avLst/>
          </a:prstGeom>
          <a:solidFill>
            <a:srgbClr val="259ADB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3345813" y="10320128"/>
            <a:ext cx="178757" cy="178757"/>
          </a:xfrm>
          <a:prstGeom prst="ellipse">
            <a:avLst/>
          </a:prstGeom>
          <a:solidFill>
            <a:srgbClr val="259ADB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ZoneTexte 116"/>
          <p:cNvSpPr txBox="1"/>
          <p:nvPr/>
        </p:nvSpPr>
        <p:spPr>
          <a:xfrm>
            <a:off x="5346151" y="10261023"/>
            <a:ext cx="1166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mail@mail.com</a:t>
            </a:r>
            <a:endParaRPr lang="fr-FR" sz="1200" dirty="0"/>
          </a:p>
        </p:txBody>
      </p:sp>
      <p:sp>
        <p:nvSpPr>
          <p:cNvPr id="118" name="Ellipse 117"/>
          <p:cNvSpPr/>
          <p:nvPr/>
        </p:nvSpPr>
        <p:spPr>
          <a:xfrm>
            <a:off x="5090779" y="10304065"/>
            <a:ext cx="178757" cy="178757"/>
          </a:xfrm>
          <a:prstGeom prst="ellipse">
            <a:avLst/>
          </a:prstGeom>
          <a:solidFill>
            <a:srgbClr val="259A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118"/>
          <p:cNvSpPr/>
          <p:nvPr/>
        </p:nvSpPr>
        <p:spPr>
          <a:xfrm>
            <a:off x="0" y="6668646"/>
            <a:ext cx="4836160" cy="2706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5719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241</Words>
  <Application>Microsoft Macintosh PowerPoint</Application>
  <PresentationFormat>Personnalisé</PresentationFormat>
  <Paragraphs>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12</cp:revision>
  <dcterms:created xsi:type="dcterms:W3CDTF">2015-04-01T20:42:55Z</dcterms:created>
  <dcterms:modified xsi:type="dcterms:W3CDTF">2020-10-30T16:45:24Z</dcterms:modified>
</cp:coreProperties>
</file>