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09AC1"/>
    <a:srgbClr val="6061AA"/>
    <a:srgbClr val="B5A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26501-1751-CC48-8220-F09C0B4587F0}" v="32" dt="2020-10-30T15:47:03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176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6126501-1751-CC48-8220-F09C0B4587F0}"/>
    <pc:docChg chg="undo custSel modSld">
      <pc:chgData name="Axel Maille" userId="065ad68c099279a8" providerId="LiveId" clId="{46126501-1751-CC48-8220-F09C0B4587F0}" dt="2020-10-30T15:51:43.311" v="166" actId="20577"/>
      <pc:docMkLst>
        <pc:docMk/>
      </pc:docMkLst>
      <pc:sldChg chg="delSp modSp mod">
        <pc:chgData name="Axel Maille" userId="065ad68c099279a8" providerId="LiveId" clId="{46126501-1751-CC48-8220-F09C0B4587F0}" dt="2020-10-30T15:51:43.311" v="166" actId="20577"/>
        <pc:sldMkLst>
          <pc:docMk/>
          <pc:sldMk cId="2649067184" sldId="256"/>
        </pc:sldMkLst>
        <pc:spChg chg="mod">
          <ac:chgData name="Axel Maille" userId="065ad68c099279a8" providerId="LiveId" clId="{46126501-1751-CC48-8220-F09C0B4587F0}" dt="2020-10-30T15:51:43.311" v="166" actId="20577"/>
          <ac:spMkLst>
            <pc:docMk/>
            <pc:sldMk cId="2649067184" sldId="256"/>
            <ac:spMk id="6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7:18.513" v="160" actId="255"/>
          <ac:spMkLst>
            <pc:docMk/>
            <pc:sldMk cId="2649067184" sldId="256"/>
            <ac:spMk id="7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2:38.444" v="14" actId="1037"/>
          <ac:spMkLst>
            <pc:docMk/>
            <pc:sldMk cId="2649067184" sldId="256"/>
            <ac:spMk id="8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2:25.452" v="10"/>
          <ac:spMkLst>
            <pc:docMk/>
            <pc:sldMk cId="2649067184" sldId="256"/>
            <ac:spMk id="12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7:21.320" v="161" actId="255"/>
          <ac:spMkLst>
            <pc:docMk/>
            <pc:sldMk cId="2649067184" sldId="256"/>
            <ac:spMk id="13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4:12.408" v="70"/>
          <ac:spMkLst>
            <pc:docMk/>
            <pc:sldMk cId="2649067184" sldId="256"/>
            <ac:spMk id="22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4:16.536" v="71"/>
          <ac:spMkLst>
            <pc:docMk/>
            <pc:sldMk cId="2649067184" sldId="256"/>
            <ac:spMk id="70" creationId="{00000000-0000-0000-0000-000000000000}"/>
          </ac:spMkLst>
        </pc:spChg>
        <pc:spChg chg="mod">
          <ac:chgData name="Axel Maille" userId="065ad68c099279a8" providerId="LiveId" clId="{46126501-1751-CC48-8220-F09C0B4587F0}" dt="2020-10-30T15:44:20.728" v="72"/>
          <ac:spMkLst>
            <pc:docMk/>
            <pc:sldMk cId="2649067184" sldId="256"/>
            <ac:spMk id="81" creationId="{00000000-0000-0000-0000-000000000000}"/>
          </ac:spMkLst>
        </pc:spChg>
        <pc:spChg chg="del mod">
          <ac:chgData name="Axel Maille" userId="065ad68c099279a8" providerId="LiveId" clId="{46126501-1751-CC48-8220-F09C0B4587F0}" dt="2020-10-30T15:51:32.735" v="162" actId="21"/>
          <ac:spMkLst>
            <pc:docMk/>
            <pc:sldMk cId="2649067184" sldId="256"/>
            <ac:spMk id="103" creationId="{00000000-0000-0000-0000-000000000000}"/>
          </ac:spMkLst>
        </pc:spChg>
        <pc:graphicFrameChg chg="del mod modGraphic">
          <ac:chgData name="Axel Maille" userId="065ad68c099279a8" providerId="LiveId" clId="{46126501-1751-CC48-8220-F09C0B4587F0}" dt="2020-10-30T15:51:32.735" v="162" actId="21"/>
          <ac:graphicFrameMkLst>
            <pc:docMk/>
            <pc:sldMk cId="2649067184" sldId="256"/>
            <ac:graphicFrameMk id="3" creationId="{00000000-0000-0000-0000-000000000000}"/>
          </ac:graphicFrameMkLst>
        </pc:graphicFrameChg>
        <pc:graphicFrameChg chg="mod modGraphic">
          <ac:chgData name="Axel Maille" userId="065ad68c099279a8" providerId="LiveId" clId="{46126501-1751-CC48-8220-F09C0B4587F0}" dt="2020-10-30T15:45:14.794" v="86" actId="20577"/>
          <ac:graphicFrameMkLst>
            <pc:docMk/>
            <pc:sldMk cId="2649067184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46126501-1751-CC48-8220-F09C0B4587F0}" dt="2020-10-30T15:45:56.465" v="98" actId="20577"/>
          <ac:graphicFrameMkLst>
            <pc:docMk/>
            <pc:sldMk cId="2649067184" sldId="256"/>
            <ac:graphicFrameMk id="11" creationId="{00000000-0000-0000-0000-000000000000}"/>
          </ac:graphicFrameMkLst>
        </pc:graphicFrameChg>
        <pc:graphicFrameChg chg="modGraphic">
          <ac:chgData name="Axel Maille" userId="065ad68c099279a8" providerId="LiveId" clId="{46126501-1751-CC48-8220-F09C0B4587F0}" dt="2020-10-30T15:46:41.570" v="152" actId="20577"/>
          <ac:graphicFrameMkLst>
            <pc:docMk/>
            <pc:sldMk cId="2649067184" sldId="256"/>
            <ac:graphicFrameMk id="23" creationId="{00000000-0000-0000-0000-000000000000}"/>
          </ac:graphicFrameMkLst>
        </pc:graphicFrameChg>
        <pc:graphicFrameChg chg="mod">
          <ac:chgData name="Axel Maille" userId="065ad68c099279a8" providerId="LiveId" clId="{46126501-1751-CC48-8220-F09C0B4587F0}" dt="2020-10-30T15:46:17.849" v="100"/>
          <ac:graphicFrameMkLst>
            <pc:docMk/>
            <pc:sldMk cId="2649067184" sldId="256"/>
            <ac:graphicFrameMk id="69" creationId="{00000000-0000-0000-0000-000000000000}"/>
          </ac:graphicFrameMkLst>
        </pc:graphicFrameChg>
        <pc:graphicFrameChg chg="mod">
          <ac:chgData name="Axel Maille" userId="065ad68c099279a8" providerId="LiveId" clId="{46126501-1751-CC48-8220-F09C0B4587F0}" dt="2020-10-30T15:47:03.315" v="157"/>
          <ac:graphicFrameMkLst>
            <pc:docMk/>
            <pc:sldMk cId="2649067184" sldId="256"/>
            <ac:graphicFrameMk id="82" creationId="{00000000-0000-0000-0000-000000000000}"/>
          </ac:graphicFrameMkLst>
        </pc:graphicFrameChg>
        <pc:picChg chg="del">
          <ac:chgData name="Axel Maille" userId="065ad68c099279a8" providerId="LiveId" clId="{46126501-1751-CC48-8220-F09C0B4587F0}" dt="2020-10-30T15:51:32.735" v="162" actId="21"/>
          <ac:picMkLst>
            <pc:docMk/>
            <pc:sldMk cId="2649067184" sldId="256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20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3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5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8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6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09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96D2-C310-CF45-A421-03A150B5AF1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118A-DFB8-3C4E-B581-0F2538605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4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2234431" cy="10688638"/>
          </a:xfrm>
          <a:prstGeom prst="rect">
            <a:avLst/>
          </a:prstGeom>
          <a:solidFill>
            <a:srgbClr val="B5A8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2778" r="14537" b="5490"/>
          <a:stretch/>
        </p:blipFill>
        <p:spPr>
          <a:xfrm>
            <a:off x="199355" y="546449"/>
            <a:ext cx="1659901" cy="1670372"/>
          </a:xfrm>
          <a:prstGeom prst="ellipse">
            <a:avLst/>
          </a:prstGeom>
          <a:ln w="19050" cmpd="sng"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" y="2383915"/>
            <a:ext cx="1734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Alice</a:t>
            </a:r>
            <a:r>
              <a:rPr lang="fr-F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CIAO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06885" y="4103775"/>
            <a:ext cx="22361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5853" y="3634750"/>
            <a:ext cx="122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OBIETTIVO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15188"/>
              </p:ext>
            </p:extLst>
          </p:nvPr>
        </p:nvGraphicFramePr>
        <p:xfrm>
          <a:off x="2343078" y="286798"/>
          <a:ext cx="3074715" cy="541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ESPERIENZA PROFESIONALI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TITOLO DELLA POSIZIONE | DITTA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lang="fr-FR" sz="12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</a:br>
                      <a:endParaRPr lang="fr-FR" sz="120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064A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8064A2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</a:br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064A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8064A2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TITOLO DELLA POSIZIONE | DITTA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1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lang="fr-FR" sz="1100" kern="1200" dirty="0" err="1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lang="fr-FR" sz="110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79459"/>
              </p:ext>
            </p:extLst>
          </p:nvPr>
        </p:nvGraphicFramePr>
        <p:xfrm>
          <a:off x="2343079" y="5808758"/>
          <a:ext cx="3074714" cy="432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accent4"/>
                          </a:solidFill>
                        </a:rPr>
                        <a:t>     STUDI E FORMAZIONE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FORMAZIONE | UNIVERSITA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chemeClr val="accent4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dirty="0">
                        <a:solidFill>
                          <a:schemeClr val="accent4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lang="en-GB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lang="en-GB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  <a:p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064A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8064A2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  <a:b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</a:b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Cambri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064A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8064A2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05908" y="6160060"/>
            <a:ext cx="14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PASSATEMPO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6885" y="6636837"/>
            <a:ext cx="2087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ipsum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Aliquam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metus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velit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iaculis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eget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a,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porttitor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tincidunt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551476" y="690668"/>
            <a:ext cx="0" cy="2858510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566238" y="5975394"/>
            <a:ext cx="0" cy="3917684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5566238" y="902063"/>
            <a:ext cx="148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CONOSCENZE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95629"/>
              </p:ext>
            </p:extLst>
          </p:nvPr>
        </p:nvGraphicFramePr>
        <p:xfrm>
          <a:off x="5566238" y="1271395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Marketing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Google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Analytics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PHP MySQL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Word /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" name="Ellipse 33"/>
          <p:cNvSpPr/>
          <p:nvPr/>
        </p:nvSpPr>
        <p:spPr>
          <a:xfrm>
            <a:off x="5680114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943916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207718" y="155000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471520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741095" y="155000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5680114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943916" y="262916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07718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6471520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741095" y="262916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680114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43916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207718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71520" y="2084923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741095" y="2084923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680114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943916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207718" y="3172859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471520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41095" y="3172859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24339"/>
              </p:ext>
            </p:extLst>
          </p:nvPr>
        </p:nvGraphicFramePr>
        <p:xfrm>
          <a:off x="5566238" y="4316662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Francese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Inglese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5572022" y="3939169"/>
            <a:ext cx="1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LINGUA</a:t>
            </a:r>
          </a:p>
        </p:txBody>
      </p:sp>
      <p:sp>
        <p:nvSpPr>
          <p:cNvPr id="71" name="Ellipse 70"/>
          <p:cNvSpPr/>
          <p:nvPr/>
        </p:nvSpPr>
        <p:spPr>
          <a:xfrm>
            <a:off x="5680114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43916" y="4599645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207718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471520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741095" y="4599645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651823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915625" y="5136479"/>
            <a:ext cx="166223" cy="16622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79427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443229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6712804" y="5136479"/>
            <a:ext cx="166223" cy="16622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5607964" y="5975394"/>
            <a:ext cx="149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PERSONALITA</a:t>
            </a:r>
          </a:p>
        </p:txBody>
      </p:sp>
      <p:graphicFrame>
        <p:nvGraphicFramePr>
          <p:cNvPr id="82" name="Tableau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860752"/>
              </p:ext>
            </p:extLst>
          </p:nvPr>
        </p:nvGraphicFramePr>
        <p:xfrm>
          <a:off x="5607964" y="6344726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Curioso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Progredire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Dinamico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3" name="Ellipse 82"/>
          <p:cNvSpPr/>
          <p:nvPr/>
        </p:nvSpPr>
        <p:spPr>
          <a:xfrm>
            <a:off x="5721840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985642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6249444" y="662333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513246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782821" y="662333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721840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85642" y="7702491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6249444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6513246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782821" y="7702491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721840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85642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249444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513246" y="7158254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782821" y="7158254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721840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5985642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249444" y="8246190"/>
            <a:ext cx="166223" cy="166223"/>
          </a:xfrm>
          <a:prstGeom prst="ellipse">
            <a:avLst/>
          </a:prstGeom>
          <a:solidFill>
            <a:srgbClr val="6061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513246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782821" y="8246190"/>
            <a:ext cx="166223" cy="166223"/>
          </a:xfrm>
          <a:prstGeom prst="ellipse">
            <a:avLst/>
          </a:prstGeom>
          <a:solidFill>
            <a:srgbClr val="B09A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4" name="Connecteur droit 103"/>
          <p:cNvCxnSpPr/>
          <p:nvPr/>
        </p:nvCxnSpPr>
        <p:spPr>
          <a:xfrm>
            <a:off x="5532780" y="3892675"/>
            <a:ext cx="18696" cy="1754259"/>
          </a:xfrm>
          <a:prstGeom prst="line">
            <a:avLst/>
          </a:prstGeom>
          <a:ln w="12700" cmpd="sng">
            <a:solidFill>
              <a:schemeClr val="accent4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7" name="Image 106" descr="info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" y="6184016"/>
            <a:ext cx="360028" cy="345376"/>
          </a:xfrm>
          <a:prstGeom prst="rect">
            <a:avLst/>
          </a:prstGeom>
        </p:spPr>
      </p:pic>
      <p:pic>
        <p:nvPicPr>
          <p:cNvPr id="108" name="Image 107" descr="propo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5" y="3643076"/>
            <a:ext cx="399023" cy="355651"/>
          </a:xfrm>
          <a:prstGeom prst="rect">
            <a:avLst/>
          </a:prstGeom>
        </p:spPr>
      </p:pic>
      <p:pic>
        <p:nvPicPr>
          <p:cNvPr id="109" name="Image 108" descr="format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5898728"/>
            <a:ext cx="398109" cy="379264"/>
          </a:xfrm>
          <a:prstGeom prst="rect">
            <a:avLst/>
          </a:prstGeom>
        </p:spPr>
      </p:pic>
      <p:pic>
        <p:nvPicPr>
          <p:cNvPr id="110" name="Image 109" descr="ex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840" y="352133"/>
            <a:ext cx="388632" cy="3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67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271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2015-04-01T11:00:32Z</dcterms:created>
  <dcterms:modified xsi:type="dcterms:W3CDTF">2020-10-30T15:51:50Z</dcterms:modified>
</cp:coreProperties>
</file>