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AAB50-30E2-4247-9423-166D6A1AAD06}" v="1" dt="2020-10-01T22:03:46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4424" y="1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00AAB50-30E2-4247-9423-166D6A1AAD06}"/>
    <pc:docChg chg="modSld">
      <pc:chgData name="Axel Maille" userId="065ad68c099279a8" providerId="LiveId" clId="{800AAB50-30E2-4247-9423-166D6A1AAD06}" dt="2020-10-01T22:03:53.812" v="18" actId="20577"/>
      <pc:docMkLst>
        <pc:docMk/>
      </pc:docMkLst>
      <pc:sldChg chg="modSp mod">
        <pc:chgData name="Axel Maille" userId="065ad68c099279a8" providerId="LiveId" clId="{800AAB50-30E2-4247-9423-166D6A1AAD06}" dt="2020-10-01T22:03:53.812" v="18" actId="20577"/>
        <pc:sldMkLst>
          <pc:docMk/>
          <pc:sldMk cId="4187697991" sldId="256"/>
        </pc:sldMkLst>
        <pc:spChg chg="mod">
          <ac:chgData name="Axel Maille" userId="065ad68c099279a8" providerId="LiveId" clId="{800AAB50-30E2-4247-9423-166D6A1AAD06}" dt="2020-10-01T22:03:53.812" v="18" actId="20577"/>
          <ac:spMkLst>
            <pc:docMk/>
            <pc:sldMk cId="4187697991" sldId="256"/>
            <ac:spMk id="2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9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9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9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0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4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0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1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2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663B-C3B6-714C-AF65-521B8829A5D1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CD8-FC40-8D49-9E2F-53652DCA1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0590" y="32306"/>
            <a:ext cx="2714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Titolo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della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posizione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ricercata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52" y="11651"/>
            <a:ext cx="361176" cy="1351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60590" y="370860"/>
            <a:ext cx="2794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4F81BD"/>
                </a:solidFill>
              </a:rPr>
              <a:t>Mario </a:t>
            </a:r>
            <a:r>
              <a:rPr lang="fr-FR" sz="3200" b="1" dirty="0"/>
              <a:t>GARDINI</a:t>
            </a:r>
          </a:p>
        </p:txBody>
      </p:sp>
      <p:pic>
        <p:nvPicPr>
          <p:cNvPr id="7" name="Image 6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229" y="0"/>
            <a:ext cx="1549621" cy="15496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60589" y="955636"/>
            <a:ext cx="545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E-mail : </a:t>
            </a:r>
            <a:r>
              <a:rPr lang="fr-FR" sz="1200" dirty="0">
                <a:solidFill>
                  <a:schemeClr val="accent1"/>
                </a:solidFill>
              </a:rPr>
              <a:t>cognome.nome@mail.com  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Tel : </a:t>
            </a:r>
            <a:r>
              <a:rPr lang="fr-FR" sz="1200" dirty="0">
                <a:solidFill>
                  <a:srgbClr val="4F81BD"/>
                </a:solidFill>
              </a:rPr>
              <a:t>06 529658660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Cell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>
                <a:solidFill>
                  <a:srgbClr val="4F81BD"/>
                </a:solidFill>
              </a:rPr>
              <a:t>: 333 2674856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Indirizzo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it-IT" sz="1200" dirty="0">
                <a:solidFill>
                  <a:srgbClr val="4F81BD"/>
                </a:solidFill>
              </a:rPr>
              <a:t>Via Vittoria, 17  00187 Roma</a:t>
            </a:r>
          </a:p>
          <a:p>
            <a:endParaRPr lang="fr-FR" sz="1200" dirty="0">
              <a:solidFill>
                <a:srgbClr val="4F81BD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8843" y="1572668"/>
            <a:ext cx="119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OBIETTIVO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444704" y="1778881"/>
            <a:ext cx="5462895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6439" y="1837847"/>
            <a:ext cx="70221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4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  <a:endParaRPr lang="fr-FR" sz="1400" dirty="0">
              <a:cs typeface="Calibri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55564"/>
              </p:ext>
            </p:extLst>
          </p:nvPr>
        </p:nvGraphicFramePr>
        <p:xfrm>
          <a:off x="306438" y="2955338"/>
          <a:ext cx="6806517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FORMAZIONE| 2000 – 2003 |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</a:t>
                      </a:r>
                      <a:r>
                        <a:rPr lang="fr-FR" sz="11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1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3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</a:t>
                      </a:r>
                      <a:r>
                        <a:rPr lang="fr-FR" sz="11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1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3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2000 – 2003 |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|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it-IT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3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88842" y="2576511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FORMAZIONE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762726" y="2792219"/>
            <a:ext cx="5162468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29702"/>
              </p:ext>
            </p:extLst>
          </p:nvPr>
        </p:nvGraphicFramePr>
        <p:xfrm>
          <a:off x="306438" y="4929663"/>
          <a:ext cx="700458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Non esitate a quantificarli.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Non esitate a quantificarli.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Non esitate a quantificarli.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3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en-US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it-IT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 della posizione</a:t>
                      </a:r>
                      <a:r>
                        <a:rPr lang="it-IT" sz="1300" b="0" i="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occupata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Descrivete anche i vostri incarichi e i risultati che avete ottenuto. Non esitate a quantificarli.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306439" y="4525091"/>
            <a:ext cx="129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ESPERIENZE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1636588" y="4721408"/>
            <a:ext cx="5288607" cy="11651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0424" y="7719788"/>
            <a:ext cx="146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CONOSCENZE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1998557" y="7936471"/>
            <a:ext cx="5010623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652" y="10189776"/>
            <a:ext cx="7551198" cy="4354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88842" y="8210715"/>
            <a:ext cx="680651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  <a:defRPr/>
            </a:pPr>
            <a:r>
              <a:rPr lang="fr-FR" sz="1300" b="1" dirty="0">
                <a:solidFill>
                  <a:srgbClr val="000000"/>
                </a:solidFill>
                <a:latin typeface="Calibri"/>
                <a:cs typeface="Calibri"/>
              </a:rPr>
              <a:t>Lingue 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Inglese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: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Livello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indipendente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B1  |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Tedesco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Livello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avanzato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C1  | Italiano :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Madrelingua</a:t>
            </a:r>
            <a:endParaRPr lang="fr-FR" sz="13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171450" indent="-171450">
              <a:buFont typeface="Arial" charset="0"/>
              <a:buChar char="•"/>
              <a:defRPr/>
            </a:pPr>
            <a:r>
              <a:rPr lang="fr-FR" sz="1300" b="1" dirty="0" err="1">
                <a:solidFill>
                  <a:srgbClr val="000000"/>
                </a:solidFill>
                <a:latin typeface="Calibri"/>
                <a:cs typeface="Calibri"/>
              </a:rPr>
              <a:t>Informatica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–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Trattamento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testi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padronanza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molto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buona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;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Foglio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di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Calcolo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(Excel) e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strumenti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statistici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 :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buona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padronanza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; HTML, ASP e CC++ : </a:t>
            </a:r>
            <a:r>
              <a:rPr lang="fr-FR" sz="1300" dirty="0" err="1">
                <a:solidFill>
                  <a:srgbClr val="000000"/>
                </a:solidFill>
                <a:latin typeface="Calibri"/>
                <a:cs typeface="Calibri"/>
              </a:rPr>
              <a:t>livello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molto alto</a:t>
            </a:r>
          </a:p>
          <a:p>
            <a:pPr marL="171450" indent="-171450">
              <a:buFont typeface="Arial" charset="0"/>
              <a:buChar char="•"/>
              <a:defRPr/>
            </a:pPr>
            <a:r>
              <a:rPr lang="fr-FR" sz="1300" b="1" dirty="0" err="1">
                <a:solidFill>
                  <a:srgbClr val="000000"/>
                </a:solidFill>
                <a:latin typeface="Calibri"/>
                <a:cs typeface="Calibri"/>
              </a:rPr>
              <a:t>Gestione</a:t>
            </a:r>
            <a:r>
              <a:rPr lang="fr-FR" sz="13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b="1" dirty="0" err="1">
                <a:solidFill>
                  <a:srgbClr val="000000"/>
                </a:solidFill>
                <a:latin typeface="Calibri"/>
                <a:cs typeface="Calibri"/>
              </a:rPr>
              <a:t>ed</a:t>
            </a:r>
            <a:r>
              <a:rPr lang="fr-FR" sz="13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b="1" dirty="0" err="1">
                <a:solidFill>
                  <a:srgbClr val="000000"/>
                </a:solidFill>
                <a:latin typeface="Calibri"/>
                <a:cs typeface="Calibri"/>
              </a:rPr>
              <a:t>organizzazione</a:t>
            </a:r>
            <a:r>
              <a:rPr lang="fr-FR" sz="13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lang="it-IT" sz="1300" dirty="0">
                <a:solidFill>
                  <a:srgbClr val="000000"/>
                </a:solidFill>
                <a:cs typeface="Calibri"/>
              </a:rPr>
              <a:t>Buona capacità di management e gestione del team acquisita come Manager presso XYZ. Gestione di 15 persone.</a:t>
            </a:r>
            <a:endParaRPr lang="fr-FR" sz="13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171450" indent="-171450">
              <a:buFont typeface="Arial" charset="0"/>
              <a:buChar char="•"/>
              <a:defRPr/>
            </a:pPr>
            <a:r>
              <a:rPr lang="fr-FR" sz="1300" b="1" dirty="0" err="1">
                <a:solidFill>
                  <a:srgbClr val="000000"/>
                </a:solidFill>
                <a:latin typeface="Calibri"/>
                <a:cs typeface="Calibri"/>
              </a:rPr>
              <a:t>Comunicazione</a:t>
            </a:r>
            <a:r>
              <a:rPr lang="fr-FR" sz="1300" dirty="0">
                <a:solidFill>
                  <a:srgbClr val="000000"/>
                </a:solidFill>
                <a:latin typeface="Calibri"/>
                <a:cs typeface="Calibri"/>
              </a:rPr>
              <a:t> - </a:t>
            </a:r>
            <a:r>
              <a:rPr lang="it-IT" sz="1300" dirty="0">
                <a:solidFill>
                  <a:srgbClr val="000000"/>
                </a:solidFill>
                <a:cs typeface="Calibri"/>
              </a:rPr>
              <a:t>Eccellente contatto con la clientela acquisita nel corso della mia esperienza </a:t>
            </a:r>
            <a:r>
              <a:rPr lang="it-IT" sz="1300">
                <a:solidFill>
                  <a:srgbClr val="000000"/>
                </a:solidFill>
                <a:cs typeface="Calibri"/>
              </a:rPr>
              <a:t>di commerciale.</a:t>
            </a:r>
            <a:endParaRPr lang="it-IT" sz="13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6979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418</Words>
  <Application>Microsoft Macintosh PowerPoint</Application>
  <PresentationFormat>Personnalisé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2015-06-26T10:30:52Z</dcterms:created>
  <dcterms:modified xsi:type="dcterms:W3CDTF">2020-10-01T22:04:03Z</dcterms:modified>
</cp:coreProperties>
</file>