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AE0923"/>
    <a:srgbClr val="F8A131"/>
    <a:srgbClr val="E9370A"/>
    <a:srgbClr val="EC4E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42301E-80EA-0D45-8B2E-1424508294C7}" v="13" dt="2020-10-23T09:52:03.3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42"/>
    <p:restoredTop sz="94694"/>
  </p:normalViewPr>
  <p:slideViewPr>
    <p:cSldViewPr snapToGrid="0" snapToObjects="1">
      <p:cViewPr>
        <p:scale>
          <a:sx n="120" d="100"/>
          <a:sy n="120" d="100"/>
        </p:scale>
        <p:origin x="320" y="144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xel Maille" userId="065ad68c099279a8" providerId="LiveId" clId="{A442301E-80EA-0D45-8B2E-1424508294C7}"/>
    <pc:docChg chg="custSel modSld">
      <pc:chgData name="Axel Maille" userId="065ad68c099279a8" providerId="LiveId" clId="{A442301E-80EA-0D45-8B2E-1424508294C7}" dt="2020-10-23T09:52:12.226" v="151" actId="108"/>
      <pc:docMkLst>
        <pc:docMk/>
      </pc:docMkLst>
      <pc:sldChg chg="modSp mod">
        <pc:chgData name="Axel Maille" userId="065ad68c099279a8" providerId="LiveId" clId="{A442301E-80EA-0D45-8B2E-1424508294C7}" dt="2020-10-23T09:52:12.226" v="151" actId="108"/>
        <pc:sldMkLst>
          <pc:docMk/>
          <pc:sldMk cId="3835393867" sldId="256"/>
        </pc:sldMkLst>
        <pc:spChg chg="mod">
          <ac:chgData name="Axel Maille" userId="065ad68c099279a8" providerId="LiveId" clId="{A442301E-80EA-0D45-8B2E-1424508294C7}" dt="2020-10-23T09:44:26.817" v="6" actId="20577"/>
          <ac:spMkLst>
            <pc:docMk/>
            <pc:sldMk cId="3835393867" sldId="256"/>
            <ac:spMk id="5" creationId="{00000000-0000-0000-0000-000000000000}"/>
          </ac:spMkLst>
        </pc:spChg>
        <pc:spChg chg="mod">
          <ac:chgData name="Axel Maille" userId="065ad68c099279a8" providerId="LiveId" clId="{A442301E-80EA-0D45-8B2E-1424508294C7}" dt="2020-10-23T09:52:12.226" v="151" actId="108"/>
          <ac:spMkLst>
            <pc:docMk/>
            <pc:sldMk cId="3835393867" sldId="256"/>
            <ac:spMk id="7" creationId="{00000000-0000-0000-0000-000000000000}"/>
          </ac:spMkLst>
        </pc:spChg>
        <pc:spChg chg="mod">
          <ac:chgData name="Axel Maille" userId="065ad68c099279a8" providerId="LiveId" clId="{A442301E-80EA-0D45-8B2E-1424508294C7}" dt="2020-10-23T09:50:06.549" v="52"/>
          <ac:spMkLst>
            <pc:docMk/>
            <pc:sldMk cId="3835393867" sldId="256"/>
            <ac:spMk id="9" creationId="{00000000-0000-0000-0000-000000000000}"/>
          </ac:spMkLst>
        </pc:spChg>
        <pc:spChg chg="mod">
          <ac:chgData name="Axel Maille" userId="065ad68c099279a8" providerId="LiveId" clId="{A442301E-80EA-0D45-8B2E-1424508294C7}" dt="2020-10-23T09:50:00.155" v="51" actId="20577"/>
          <ac:spMkLst>
            <pc:docMk/>
            <pc:sldMk cId="3835393867" sldId="256"/>
            <ac:spMk id="21" creationId="{00000000-0000-0000-0000-000000000000}"/>
          </ac:spMkLst>
        </pc:spChg>
        <pc:spChg chg="mod">
          <ac:chgData name="Axel Maille" userId="065ad68c099279a8" providerId="LiveId" clId="{A442301E-80EA-0D45-8B2E-1424508294C7}" dt="2020-10-23T09:49:55.652" v="41" actId="121"/>
          <ac:spMkLst>
            <pc:docMk/>
            <pc:sldMk cId="3835393867" sldId="256"/>
            <ac:spMk id="22" creationId="{00000000-0000-0000-0000-000000000000}"/>
          </ac:spMkLst>
        </pc:spChg>
        <pc:spChg chg="mod">
          <ac:chgData name="Axel Maille" userId="065ad68c099279a8" providerId="LiveId" clId="{A442301E-80EA-0D45-8B2E-1424508294C7}" dt="2020-10-23T09:51:16.947" v="80" actId="20577"/>
          <ac:spMkLst>
            <pc:docMk/>
            <pc:sldMk cId="3835393867" sldId="256"/>
            <ac:spMk id="32" creationId="{00000000-0000-0000-0000-000000000000}"/>
          </ac:spMkLst>
        </pc:spChg>
        <pc:spChg chg="mod">
          <ac:chgData name="Axel Maille" userId="065ad68c099279a8" providerId="LiveId" clId="{A442301E-80EA-0D45-8B2E-1424508294C7}" dt="2020-10-23T09:51:21.944" v="95" actId="20577"/>
          <ac:spMkLst>
            <pc:docMk/>
            <pc:sldMk cId="3835393867" sldId="256"/>
            <ac:spMk id="33" creationId="{00000000-0000-0000-0000-000000000000}"/>
          </ac:spMkLst>
        </pc:spChg>
        <pc:spChg chg="mod">
          <ac:chgData name="Axel Maille" userId="065ad68c099279a8" providerId="LiveId" clId="{A442301E-80EA-0D45-8B2E-1424508294C7}" dt="2020-10-23T09:51:24.284" v="99" actId="20577"/>
          <ac:spMkLst>
            <pc:docMk/>
            <pc:sldMk cId="3835393867" sldId="256"/>
            <ac:spMk id="36" creationId="{00000000-0000-0000-0000-000000000000}"/>
          </ac:spMkLst>
        </pc:spChg>
        <pc:graphicFrameChg chg="modGraphic">
          <ac:chgData name="Axel Maille" userId="065ad68c099279a8" providerId="LiveId" clId="{A442301E-80EA-0D45-8B2E-1424508294C7}" dt="2020-10-23T09:51:41.713" v="148" actId="20577"/>
          <ac:graphicFrameMkLst>
            <pc:docMk/>
            <pc:sldMk cId="3835393867" sldId="256"/>
            <ac:graphicFrameMk id="15" creationId="{00000000-0000-0000-0000-000000000000}"/>
          </ac:graphicFrameMkLst>
        </pc:graphicFrameChg>
        <pc:graphicFrameChg chg="mod modGraphic">
          <ac:chgData name="Axel Maille" userId="065ad68c099279a8" providerId="LiveId" clId="{A442301E-80EA-0D45-8B2E-1424508294C7}" dt="2020-10-23T09:46:28.610" v="32" actId="1035"/>
          <ac:graphicFrameMkLst>
            <pc:docMk/>
            <pc:sldMk cId="3835393867" sldId="256"/>
            <ac:graphicFrameMk id="23" creationId="{00000000-0000-0000-0000-000000000000}"/>
          </ac:graphicFrameMkLst>
        </pc:graphicFrameChg>
        <pc:graphicFrameChg chg="mod modGraphic">
          <ac:chgData name="Axel Maille" userId="065ad68c099279a8" providerId="LiveId" clId="{A442301E-80EA-0D45-8B2E-1424508294C7}" dt="2020-10-23T09:47:07.479" v="38" actId="20577"/>
          <ac:graphicFrameMkLst>
            <pc:docMk/>
            <pc:sldMk cId="3835393867" sldId="256"/>
            <ac:graphicFrameMk id="24" creationId="{00000000-0000-0000-0000-000000000000}"/>
          </ac:graphicFrameMkLst>
        </pc:graphicFrameChg>
        <pc:picChg chg="mod">
          <ac:chgData name="Axel Maille" userId="065ad68c099279a8" providerId="LiveId" clId="{A442301E-80EA-0D45-8B2E-1424508294C7}" dt="2020-10-23T09:46:32.997" v="33" actId="1076"/>
          <ac:picMkLst>
            <pc:docMk/>
            <pc:sldMk cId="3835393867" sldId="256"/>
            <ac:picMk id="28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6936-687D-0548-9582-07081F4BB22A}" type="datetimeFigureOut">
              <a:rPr lang="fr-FR" smtClean="0"/>
              <a:t>23/10/2020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B5C36-4BCB-B045-9887-2E1995B135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866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6936-687D-0548-9582-07081F4BB22A}" type="datetimeFigureOut">
              <a:rPr lang="fr-FR" smtClean="0"/>
              <a:t>23/10/2020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B5C36-4BCB-B045-9887-2E1995B135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425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6936-687D-0548-9582-07081F4BB22A}" type="datetimeFigureOut">
              <a:rPr lang="fr-FR" smtClean="0"/>
              <a:t>23/10/2020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B5C36-4BCB-B045-9887-2E1995B135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0927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6936-687D-0548-9582-07081F4BB22A}" type="datetimeFigureOut">
              <a:rPr lang="fr-FR" smtClean="0"/>
              <a:t>23/10/2020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B5C36-4BCB-B045-9887-2E1995B135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991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6936-687D-0548-9582-07081F4BB22A}" type="datetimeFigureOut">
              <a:rPr lang="fr-FR" smtClean="0"/>
              <a:t>23/10/2020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B5C36-4BCB-B045-9887-2E1995B135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872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6936-687D-0548-9582-07081F4BB22A}" type="datetimeFigureOut">
              <a:rPr lang="fr-FR" smtClean="0"/>
              <a:t>23/10/2020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B5C36-4BCB-B045-9887-2E1995B135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2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6936-687D-0548-9582-07081F4BB22A}" type="datetimeFigureOut">
              <a:rPr lang="fr-FR" smtClean="0"/>
              <a:t>23/10/2020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B5C36-4BCB-B045-9887-2E1995B135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917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6936-687D-0548-9582-07081F4BB22A}" type="datetimeFigureOut">
              <a:rPr lang="fr-FR" smtClean="0"/>
              <a:t>23/10/2020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B5C36-4BCB-B045-9887-2E1995B135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05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6936-687D-0548-9582-07081F4BB22A}" type="datetimeFigureOut">
              <a:rPr lang="fr-FR" smtClean="0"/>
              <a:t>23/10/2020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B5C36-4BCB-B045-9887-2E1995B135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014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6936-687D-0548-9582-07081F4BB22A}" type="datetimeFigureOut">
              <a:rPr lang="fr-FR" smtClean="0"/>
              <a:t>23/10/2020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B5C36-4BCB-B045-9887-2E1995B135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43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6936-687D-0548-9582-07081F4BB22A}" type="datetimeFigureOut">
              <a:rPr lang="fr-FR" smtClean="0"/>
              <a:t>23/10/2020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B5C36-4BCB-B045-9887-2E1995B135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4882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E6936-687D-0548-9582-07081F4BB22A}" type="datetimeFigureOut">
              <a:rPr lang="fr-FR" smtClean="0"/>
              <a:t>23/10/2020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B5C36-4BCB-B045-9887-2E1995B135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3909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782937" cy="10688638"/>
          </a:xfrm>
          <a:prstGeom prst="rect">
            <a:avLst/>
          </a:prstGeom>
          <a:solidFill>
            <a:srgbClr val="EC4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13423" y="287526"/>
            <a:ext cx="37714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>
                <a:solidFill>
                  <a:srgbClr val="AE0923"/>
                </a:solidFill>
              </a:rPr>
              <a:t>Cecilia </a:t>
            </a:r>
            <a:r>
              <a:rPr lang="fr-FR" sz="4400" b="1" dirty="0">
                <a:solidFill>
                  <a:srgbClr val="F8A131"/>
                </a:solidFill>
              </a:rPr>
              <a:t>MARTIN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/>
          <a:srcRect r="35201"/>
          <a:stretch/>
        </p:blipFill>
        <p:spPr>
          <a:xfrm>
            <a:off x="5308481" y="287526"/>
            <a:ext cx="1703792" cy="1744651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012626" y="2837243"/>
            <a:ext cx="2350935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it-IT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Descrivi in ​​poche righe il tuo background professionale, le tue competenze chiave per la posizione ei tuoi obiettivi di carriera. Questa è in realtà un'introduzione alla tua lettera di presentazione.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189855" y="2350859"/>
            <a:ext cx="1173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E9370A"/>
                </a:solidFill>
              </a:rPr>
              <a:t>A PROPOS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740588" y="4547856"/>
            <a:ext cx="1486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E9370A"/>
                </a:solidFill>
              </a:rPr>
              <a:t>CONOSCENZE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892156" y="5871818"/>
            <a:ext cx="2350935" cy="221741"/>
          </a:xfrm>
          <a:prstGeom prst="roundRect">
            <a:avLst/>
          </a:prstGeom>
          <a:solidFill>
            <a:srgbClr val="F8A1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4892156" y="6416637"/>
            <a:ext cx="2350935" cy="221741"/>
          </a:xfrm>
          <a:prstGeom prst="roundRect">
            <a:avLst/>
          </a:prstGeom>
          <a:solidFill>
            <a:srgbClr val="F8A1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4892156" y="6986716"/>
            <a:ext cx="2350935" cy="221741"/>
          </a:xfrm>
          <a:prstGeom prst="roundRect">
            <a:avLst/>
          </a:prstGeom>
          <a:solidFill>
            <a:srgbClr val="F8A1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748309"/>
              </p:ext>
            </p:extLst>
          </p:nvPr>
        </p:nvGraphicFramePr>
        <p:xfrm>
          <a:off x="4892156" y="5013897"/>
          <a:ext cx="2403236" cy="225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9908">
                <a:tc>
                  <a:txBody>
                    <a:bodyPr/>
                    <a:lstStyle/>
                    <a:p>
                      <a:pPr algn="r"/>
                      <a:r>
                        <a:rPr lang="fr-FR" sz="1300" b="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Management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908">
                <a:tc>
                  <a:txBody>
                    <a:bodyPr/>
                    <a:lstStyle/>
                    <a:p>
                      <a:pPr algn="r"/>
                      <a:endParaRPr lang="fr-FR" sz="1200" b="0" dirty="0">
                        <a:solidFill>
                          <a:srgbClr val="7F7F7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908">
                <a:tc>
                  <a:txBody>
                    <a:bodyPr/>
                    <a:lstStyle/>
                    <a:p>
                      <a:pPr algn="r"/>
                      <a:r>
                        <a:rPr lang="fr-FR" sz="1300" b="0" kern="1200" dirty="0">
                          <a:solidFill>
                            <a:srgbClr val="7F7F7F"/>
                          </a:solidFill>
                          <a:latin typeface="Arial"/>
                          <a:ea typeface="+mn-ea"/>
                          <a:cs typeface="Arial"/>
                        </a:rPr>
                        <a:t>PHP MY SQL</a:t>
                      </a:r>
                      <a:endParaRPr lang="fr-FR" sz="1300" b="0" dirty="0">
                        <a:solidFill>
                          <a:srgbClr val="7F7F7F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908">
                <a:tc>
                  <a:txBody>
                    <a:bodyPr/>
                    <a:lstStyle/>
                    <a:p>
                      <a:pPr algn="r"/>
                      <a:endParaRPr lang="fr-FR" sz="1200" b="0" dirty="0">
                        <a:solidFill>
                          <a:srgbClr val="7F7F7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908">
                <a:tc>
                  <a:txBody>
                    <a:bodyPr/>
                    <a:lstStyle/>
                    <a:p>
                      <a:pPr algn="r"/>
                      <a:r>
                        <a:rPr lang="fr-FR" sz="1300" b="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Google </a:t>
                      </a:r>
                      <a:r>
                        <a:rPr lang="fr-FR" sz="1300" b="0" dirty="0" err="1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Analytics</a:t>
                      </a:r>
                      <a:endParaRPr lang="fr-FR" sz="1300" b="0" dirty="0">
                        <a:solidFill>
                          <a:srgbClr val="7F7F7F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908">
                <a:tc>
                  <a:txBody>
                    <a:bodyPr/>
                    <a:lstStyle/>
                    <a:p>
                      <a:pPr algn="r"/>
                      <a:endParaRPr lang="fr-FR" sz="1200" b="0" dirty="0">
                        <a:solidFill>
                          <a:srgbClr val="7F7F7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908">
                <a:tc>
                  <a:txBody>
                    <a:bodyPr/>
                    <a:lstStyle/>
                    <a:p>
                      <a:pPr algn="r"/>
                      <a:r>
                        <a:rPr lang="fr-FR" sz="1300" b="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Word,</a:t>
                      </a:r>
                      <a:r>
                        <a:rPr lang="fr-FR" sz="1300" b="0" baseline="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 Excel, Powerpoint</a:t>
                      </a:r>
                      <a:endParaRPr lang="fr-FR" sz="1300" b="0" dirty="0">
                        <a:solidFill>
                          <a:srgbClr val="7F7F7F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908">
                <a:tc>
                  <a:txBody>
                    <a:bodyPr/>
                    <a:lstStyle/>
                    <a:p>
                      <a:pPr algn="r"/>
                      <a:endParaRPr lang="fr-FR" sz="1200" b="0" dirty="0">
                        <a:solidFill>
                          <a:srgbClr val="7F7F7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6" name="Rectangle à coins arrondis 15"/>
          <p:cNvSpPr/>
          <p:nvPr/>
        </p:nvSpPr>
        <p:spPr>
          <a:xfrm>
            <a:off x="4892156" y="5318161"/>
            <a:ext cx="2350935" cy="221741"/>
          </a:xfrm>
          <a:prstGeom prst="roundRect">
            <a:avLst/>
          </a:prstGeom>
          <a:solidFill>
            <a:srgbClr val="F8A1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4892156" y="5318161"/>
            <a:ext cx="1644526" cy="221741"/>
          </a:xfrm>
          <a:prstGeom prst="roundRect">
            <a:avLst/>
          </a:prstGeom>
          <a:solidFill>
            <a:srgbClr val="AE09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4892156" y="5871032"/>
            <a:ext cx="1297699" cy="221741"/>
          </a:xfrm>
          <a:prstGeom prst="roundRect">
            <a:avLst/>
          </a:prstGeom>
          <a:solidFill>
            <a:srgbClr val="AE09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4892156" y="6416637"/>
            <a:ext cx="1815743" cy="221741"/>
          </a:xfrm>
          <a:prstGeom prst="roundRect">
            <a:avLst/>
          </a:prstGeom>
          <a:solidFill>
            <a:srgbClr val="AE09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à coins arrondis 19"/>
          <p:cNvSpPr/>
          <p:nvPr/>
        </p:nvSpPr>
        <p:spPr>
          <a:xfrm>
            <a:off x="4892157" y="6984577"/>
            <a:ext cx="658560" cy="221741"/>
          </a:xfrm>
          <a:prstGeom prst="roundRect">
            <a:avLst/>
          </a:prstGeom>
          <a:solidFill>
            <a:srgbClr val="AE09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5664977" y="7735483"/>
            <a:ext cx="147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E9370A"/>
                </a:solidFill>
              </a:rPr>
              <a:t>PASSATEMPO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5012626" y="8212260"/>
            <a:ext cx="228276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Lorem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ipsum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dolor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sit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amet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,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consectetur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adipiscing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elit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.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Aliquam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metus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velit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,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iaculis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eget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leo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a,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porttitor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tincidunt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elit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. Sed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accumsan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rutrum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porttitor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.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Aliquam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vel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facilisis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augue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, eu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ornare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3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metus</a:t>
            </a:r>
            <a:r>
              <a:rPr lang="fr-FR" sz="13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. </a:t>
            </a:r>
          </a:p>
          <a:p>
            <a:pPr algn="r"/>
            <a:endParaRPr lang="fr-FR" sz="13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graphicFrame>
        <p:nvGraphicFramePr>
          <p:cNvPr id="23" name="Tableau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893866"/>
              </p:ext>
            </p:extLst>
          </p:nvPr>
        </p:nvGraphicFramePr>
        <p:xfrm>
          <a:off x="1044286" y="1123457"/>
          <a:ext cx="3443326" cy="518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3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200" b="1" dirty="0">
                          <a:solidFill>
                            <a:srgbClr val="AE0923"/>
                          </a:solidFill>
                        </a:rPr>
                        <a:t>ESPERIENZA PROFESIONALI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TITOLO DELLA POSIZIONE | DITTA</a:t>
                      </a:r>
                    </a:p>
                    <a:p>
                      <a:pPr algn="l"/>
                      <a:r>
                        <a:rPr lang="en-US" sz="1200" kern="1200" dirty="0">
                          <a:solidFill>
                            <a:srgbClr val="F8A13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>
                        <a:solidFill>
                          <a:srgbClr val="F8A131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r>
                        <a:rPr lang="fr-FR" sz="120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Descrivi</a:t>
                      </a:r>
                      <a:r>
                        <a:rPr lang="fr-FR" sz="12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qui le </a:t>
                      </a:r>
                      <a:r>
                        <a:rPr lang="fr-FR" sz="120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funzioni</a:t>
                      </a:r>
                      <a:r>
                        <a:rPr lang="fr-FR" sz="12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20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che</a:t>
                      </a:r>
                      <a:r>
                        <a:rPr lang="fr-FR" sz="12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20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hai</a:t>
                      </a:r>
                      <a:r>
                        <a:rPr lang="fr-FR" sz="12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20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ricoperto</a:t>
                      </a:r>
                      <a:r>
                        <a:rPr lang="fr-FR" sz="12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per </a:t>
                      </a:r>
                      <a:r>
                        <a:rPr lang="fr-FR" sz="120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questa</a:t>
                      </a:r>
                      <a:r>
                        <a:rPr lang="fr-FR" sz="12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20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posizione</a:t>
                      </a:r>
                      <a:r>
                        <a:rPr lang="fr-FR" sz="12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lang="fr-FR" sz="120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Descrivi</a:t>
                      </a:r>
                      <a:r>
                        <a:rPr lang="fr-FR" sz="12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anche le tue </a:t>
                      </a:r>
                      <a:r>
                        <a:rPr lang="fr-FR" sz="120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missioni</a:t>
                      </a:r>
                      <a:r>
                        <a:rPr lang="fr-FR" sz="12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e i </a:t>
                      </a:r>
                      <a:r>
                        <a:rPr lang="fr-FR" sz="120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risultati</a:t>
                      </a:r>
                      <a:r>
                        <a:rPr lang="fr-FR" sz="12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.</a:t>
                      </a:r>
                      <a:br>
                        <a:rPr lang="fr-FR" sz="12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</a:br>
                      <a:endParaRPr lang="fr-FR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TITOLO DELLA POSIZIONE | DITTA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8A13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kumimoji="0" lang="fr-FR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8A13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Descrivi qui le funzioni che hai ricoperto per questa posizione. Descrivi anche le tue missioni e i risultati.</a:t>
                      </a:r>
                      <a:b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</a:b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TITOLO DELLA POSIZIONE | DITTA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8A13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kumimoji="0" lang="fr-FR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8A13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Descrivi qui le funzioni che hai ricoperto per questa posizione. Descrivi anche le tue missioni e i risultati.</a:t>
                      </a:r>
                      <a:b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</a:b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TITOLO DELLA POSIZIONE | DITTA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8A13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8A13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Descrivi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qui le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funzioni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che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hai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ricoperto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per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questa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posizione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.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Descrivi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anche le tue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missioni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e i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risultati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.</a:t>
                      </a:r>
                      <a:b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</a:b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256657"/>
              </p:ext>
            </p:extLst>
          </p:nvPr>
        </p:nvGraphicFramePr>
        <p:xfrm>
          <a:off x="1044286" y="6172057"/>
          <a:ext cx="3443326" cy="3261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3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200" b="1" dirty="0">
                          <a:solidFill>
                            <a:srgbClr val="AE0923"/>
                          </a:solidFill>
                        </a:rPr>
                        <a:t>STUDI E FORMAZIONE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FORMAZIONE | UNIVERSITA</a:t>
                      </a:r>
                    </a:p>
                    <a:p>
                      <a:pPr algn="l"/>
                      <a:r>
                        <a:rPr lang="en-US" sz="1200" kern="1200" dirty="0">
                          <a:solidFill>
                            <a:srgbClr val="F8A13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>
                        <a:solidFill>
                          <a:srgbClr val="F8A131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Descrivi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le </a:t>
                      </a:r>
                      <a:r>
                        <a:rPr lang="en-GB" sz="1200" dirty="0" err="1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specialità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di </a:t>
                      </a:r>
                      <a:r>
                        <a:rPr lang="en-GB" sz="1200" dirty="0" err="1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questa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lang="en-GB" sz="1200" dirty="0" err="1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formazione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: </a:t>
                      </a:r>
                      <a:r>
                        <a:rPr lang="en-GB" sz="1200" dirty="0" err="1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i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lang="en-GB" sz="1200" dirty="0" err="1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tuoi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lang="en-GB" sz="1200" dirty="0" err="1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diplomi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, le </a:t>
                      </a:r>
                      <a:r>
                        <a:rPr lang="en-GB" sz="1200" dirty="0" err="1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opzioni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di </a:t>
                      </a:r>
                      <a:r>
                        <a:rPr lang="en-GB" sz="1200" dirty="0" err="1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formazione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, </a:t>
                      </a:r>
                      <a:r>
                        <a:rPr lang="en-GB" sz="1200" dirty="0" err="1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ecc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...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FORMAZIONE | UNIVERSITA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8A13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8A13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Descrivi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le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specialità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di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questa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formazione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: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i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tuoi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diplomi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, le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opzioni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di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formazione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,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ecc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...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Cambria"/>
                        <a:cs typeface="Aria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FORMAZIONE | UNIVERSITA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8A13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8A13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Descrivi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le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specialità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di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questa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formazione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: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i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tuoi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diplomi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, le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opzioni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di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formazione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, </a:t>
                      </a:r>
                      <a:r>
                        <a:rPr kumimoji="0" lang="en-GB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ecc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/>
                          <a:ea typeface="Cambria"/>
                          <a:cs typeface="Arial"/>
                        </a:rPr>
                        <a:t> ...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7" name="Image 26" descr="formati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49" y="6172057"/>
            <a:ext cx="571937" cy="555689"/>
          </a:xfrm>
          <a:prstGeom prst="rect">
            <a:avLst/>
          </a:prstGeom>
        </p:spPr>
      </p:pic>
      <p:pic>
        <p:nvPicPr>
          <p:cNvPr id="28" name="Image 27" descr="experienc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23" y="1056967"/>
            <a:ext cx="571937" cy="555689"/>
          </a:xfrm>
          <a:prstGeom prst="rect">
            <a:avLst/>
          </a:prstGeom>
        </p:spPr>
      </p:pic>
      <p:pic>
        <p:nvPicPr>
          <p:cNvPr id="29" name="Image 28" descr="inf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782" y="2387836"/>
            <a:ext cx="342073" cy="332355"/>
          </a:xfrm>
          <a:prstGeom prst="rect">
            <a:avLst/>
          </a:prstGeom>
        </p:spPr>
      </p:pic>
      <p:pic>
        <p:nvPicPr>
          <p:cNvPr id="30" name="Image 29" descr="competence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481" y="4573949"/>
            <a:ext cx="450633" cy="343239"/>
          </a:xfrm>
          <a:prstGeom prst="rect">
            <a:avLst/>
          </a:prstGeom>
        </p:spPr>
      </p:pic>
      <p:pic>
        <p:nvPicPr>
          <p:cNvPr id="31" name="Image 30" descr="infosplus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481" y="7735483"/>
            <a:ext cx="412001" cy="400296"/>
          </a:xfrm>
          <a:prstGeom prst="rect">
            <a:avLst/>
          </a:prstGeom>
        </p:spPr>
      </p:pic>
      <p:sp>
        <p:nvSpPr>
          <p:cNvPr id="32" name="ZoneTexte 31"/>
          <p:cNvSpPr txBox="1"/>
          <p:nvPr/>
        </p:nvSpPr>
        <p:spPr>
          <a:xfrm>
            <a:off x="263424" y="10249970"/>
            <a:ext cx="20462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>
                <a:solidFill>
                  <a:schemeClr val="bg1"/>
                </a:solidFill>
              </a:rPr>
              <a:t>Lorem</a:t>
            </a:r>
            <a:r>
              <a:rPr lang="fr-FR" sz="1200" dirty="0">
                <a:solidFill>
                  <a:schemeClr val="bg1"/>
                </a:solidFill>
              </a:rPr>
              <a:t> </a:t>
            </a:r>
            <a:r>
              <a:rPr lang="fr-FR" sz="1200" dirty="0" err="1">
                <a:solidFill>
                  <a:schemeClr val="bg1"/>
                </a:solidFill>
              </a:rPr>
              <a:t>Ipsum</a:t>
            </a:r>
            <a:r>
              <a:rPr lang="fr-FR" sz="1200" dirty="0">
                <a:solidFill>
                  <a:schemeClr val="bg1"/>
                </a:solidFill>
              </a:rPr>
              <a:t> </a:t>
            </a:r>
            <a:r>
              <a:rPr lang="fr-FR" sz="1200" dirty="0" err="1">
                <a:solidFill>
                  <a:schemeClr val="bg1"/>
                </a:solidFill>
              </a:rPr>
              <a:t>Dolor</a:t>
            </a:r>
            <a:r>
              <a:rPr lang="fr-FR" sz="1200" dirty="0">
                <a:solidFill>
                  <a:schemeClr val="bg1"/>
                </a:solidFill>
              </a:rPr>
              <a:t> 000 Roma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2982333" y="10261023"/>
            <a:ext cx="1233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FFFFFF"/>
                </a:solidFill>
              </a:rPr>
              <a:t>111 222 333 444</a:t>
            </a:r>
          </a:p>
        </p:txBody>
      </p:sp>
      <p:sp>
        <p:nvSpPr>
          <p:cNvPr id="34" name="Ellipse 33"/>
          <p:cNvSpPr/>
          <p:nvPr/>
        </p:nvSpPr>
        <p:spPr>
          <a:xfrm>
            <a:off x="84667" y="10308193"/>
            <a:ext cx="178757" cy="178757"/>
          </a:xfrm>
          <a:prstGeom prst="ellipse">
            <a:avLst/>
          </a:prstGeom>
          <a:solidFill>
            <a:srgbClr val="AE0923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/>
          <p:cNvSpPr/>
          <p:nvPr/>
        </p:nvSpPr>
        <p:spPr>
          <a:xfrm>
            <a:off x="2803576" y="10308193"/>
            <a:ext cx="178757" cy="178757"/>
          </a:xfrm>
          <a:prstGeom prst="ellipse">
            <a:avLst/>
          </a:prstGeom>
          <a:solidFill>
            <a:srgbClr val="AE0923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/>
          <p:cNvSpPr txBox="1"/>
          <p:nvPr/>
        </p:nvSpPr>
        <p:spPr>
          <a:xfrm>
            <a:off x="5477328" y="10261023"/>
            <a:ext cx="11660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/>
              <a:t>mail@mail.com</a:t>
            </a:r>
            <a:endParaRPr lang="fr-FR" sz="1200" dirty="0"/>
          </a:p>
        </p:txBody>
      </p:sp>
      <p:sp>
        <p:nvSpPr>
          <p:cNvPr id="37" name="Ellipse 36"/>
          <p:cNvSpPr/>
          <p:nvPr/>
        </p:nvSpPr>
        <p:spPr>
          <a:xfrm>
            <a:off x="5219102" y="10308193"/>
            <a:ext cx="178757" cy="178757"/>
          </a:xfrm>
          <a:prstGeom prst="ellipse">
            <a:avLst/>
          </a:prstGeom>
          <a:solidFill>
            <a:srgbClr val="F8A131"/>
          </a:solidFill>
          <a:ln>
            <a:solidFill>
              <a:srgbClr val="AE09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9" name="Connecteur droit 38"/>
          <p:cNvCxnSpPr/>
          <p:nvPr/>
        </p:nvCxnSpPr>
        <p:spPr>
          <a:xfrm flipH="1">
            <a:off x="0" y="10091136"/>
            <a:ext cx="4782937" cy="0"/>
          </a:xfrm>
          <a:prstGeom prst="line">
            <a:avLst/>
          </a:prstGeom>
          <a:ln w="12700" cmpd="sng">
            <a:solidFill>
              <a:schemeClr val="bg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H="1">
            <a:off x="4782937" y="10081893"/>
            <a:ext cx="2803577" cy="9243"/>
          </a:xfrm>
          <a:prstGeom prst="line">
            <a:avLst/>
          </a:prstGeom>
          <a:ln w="12700" cmpd="sng">
            <a:solidFill>
              <a:srgbClr val="E9370A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53938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294</Words>
  <Application>Microsoft Macintosh PowerPoint</Application>
  <PresentationFormat>Personnalisé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18</cp:revision>
  <dcterms:created xsi:type="dcterms:W3CDTF">2015-04-01T06:54:32Z</dcterms:created>
  <dcterms:modified xsi:type="dcterms:W3CDTF">2020-10-23T09:52:14Z</dcterms:modified>
</cp:coreProperties>
</file>