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0000"/>
    <a:srgbClr val="4E90CB"/>
    <a:srgbClr val="7A6A60"/>
    <a:srgbClr val="4E8FCA"/>
    <a:srgbClr val="EBE9E6"/>
    <a:srgbClr val="A0BEE1"/>
    <a:srgbClr val="E5EC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F05513-691F-B443-90C4-89E987D1CCB3}" v="16" dt="2020-10-23T09:08:37.2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38"/>
    <p:restoredTop sz="94694"/>
  </p:normalViewPr>
  <p:slideViewPr>
    <p:cSldViewPr snapToGrid="0" snapToObjects="1">
      <p:cViewPr>
        <p:scale>
          <a:sx n="120" d="100"/>
          <a:sy n="120" d="100"/>
        </p:scale>
        <p:origin x="920" y="-169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75F05513-691F-B443-90C4-89E987D1CCB3}"/>
    <pc:docChg chg="undo custSel modSld">
      <pc:chgData name="Axel Maille" userId="065ad68c099279a8" providerId="LiveId" clId="{75F05513-691F-B443-90C4-89E987D1CCB3}" dt="2020-10-23T09:09:02.929" v="246" actId="1035"/>
      <pc:docMkLst>
        <pc:docMk/>
      </pc:docMkLst>
      <pc:sldChg chg="modSp mod">
        <pc:chgData name="Axel Maille" userId="065ad68c099279a8" providerId="LiveId" clId="{75F05513-691F-B443-90C4-89E987D1CCB3}" dt="2020-10-23T09:09:02.929" v="246" actId="1035"/>
        <pc:sldMkLst>
          <pc:docMk/>
          <pc:sldMk cId="3810136102" sldId="256"/>
        </pc:sldMkLst>
        <pc:spChg chg="mod">
          <ac:chgData name="Axel Maille" userId="065ad68c099279a8" providerId="LiveId" clId="{75F05513-691F-B443-90C4-89E987D1CCB3}" dt="2020-10-23T08:47:45.877" v="1" actId="207"/>
          <ac:spMkLst>
            <pc:docMk/>
            <pc:sldMk cId="3810136102" sldId="256"/>
            <ac:spMk id="8" creationId="{00000000-0000-0000-0000-000000000000}"/>
          </ac:spMkLst>
        </pc:spChg>
        <pc:spChg chg="mod">
          <ac:chgData name="Axel Maille" userId="065ad68c099279a8" providerId="LiveId" clId="{75F05513-691F-B443-90C4-89E987D1CCB3}" dt="2020-10-23T08:48:03.442" v="25" actId="20577"/>
          <ac:spMkLst>
            <pc:docMk/>
            <pc:sldMk cId="3810136102" sldId="256"/>
            <ac:spMk id="9" creationId="{00000000-0000-0000-0000-000000000000}"/>
          </ac:spMkLst>
        </pc:spChg>
        <pc:spChg chg="mod">
          <ac:chgData name="Axel Maille" userId="065ad68c099279a8" providerId="LiveId" clId="{75F05513-691F-B443-90C4-89E987D1CCB3}" dt="2020-10-23T08:54:16.996" v="140" actId="20577"/>
          <ac:spMkLst>
            <pc:docMk/>
            <pc:sldMk cId="3810136102" sldId="256"/>
            <ac:spMk id="10" creationId="{00000000-0000-0000-0000-000000000000}"/>
          </ac:spMkLst>
        </pc:spChg>
        <pc:spChg chg="mod">
          <ac:chgData name="Axel Maille" userId="065ad68c099279a8" providerId="LiveId" clId="{75F05513-691F-B443-90C4-89E987D1CCB3}" dt="2020-10-23T08:53:49.661" v="79" actId="20577"/>
          <ac:spMkLst>
            <pc:docMk/>
            <pc:sldMk cId="3810136102" sldId="256"/>
            <ac:spMk id="12" creationId="{00000000-0000-0000-0000-000000000000}"/>
          </ac:spMkLst>
        </pc:spChg>
        <pc:spChg chg="mod">
          <ac:chgData name="Axel Maille" userId="065ad68c099279a8" providerId="LiveId" clId="{75F05513-691F-B443-90C4-89E987D1CCB3}" dt="2020-10-23T08:58:04.178" v="189" actId="1076"/>
          <ac:spMkLst>
            <pc:docMk/>
            <pc:sldMk cId="3810136102" sldId="256"/>
            <ac:spMk id="19" creationId="{00000000-0000-0000-0000-000000000000}"/>
          </ac:spMkLst>
        </pc:spChg>
        <pc:spChg chg="mod">
          <ac:chgData name="Axel Maille" userId="065ad68c099279a8" providerId="LiveId" clId="{75F05513-691F-B443-90C4-89E987D1CCB3}" dt="2020-10-23T08:57:35.134" v="183" actId="1076"/>
          <ac:spMkLst>
            <pc:docMk/>
            <pc:sldMk cId="3810136102" sldId="256"/>
            <ac:spMk id="21" creationId="{00000000-0000-0000-0000-000000000000}"/>
          </ac:spMkLst>
        </pc:spChg>
        <pc:spChg chg="mod">
          <ac:chgData name="Axel Maille" userId="065ad68c099279a8" providerId="LiveId" clId="{75F05513-691F-B443-90C4-89E987D1CCB3}" dt="2020-10-23T08:59:00.975" v="198" actId="1076"/>
          <ac:spMkLst>
            <pc:docMk/>
            <pc:sldMk cId="3810136102" sldId="256"/>
            <ac:spMk id="25" creationId="{00000000-0000-0000-0000-000000000000}"/>
          </ac:spMkLst>
        </pc:spChg>
        <pc:spChg chg="mod">
          <ac:chgData name="Axel Maille" userId="065ad68c099279a8" providerId="LiveId" clId="{75F05513-691F-B443-90C4-89E987D1CCB3}" dt="2020-10-23T08:54:42.453" v="151" actId="20577"/>
          <ac:spMkLst>
            <pc:docMk/>
            <pc:sldMk cId="3810136102" sldId="256"/>
            <ac:spMk id="28" creationId="{00000000-0000-0000-0000-000000000000}"/>
          </ac:spMkLst>
        </pc:spChg>
        <pc:spChg chg="mod">
          <ac:chgData name="Axel Maille" userId="065ad68c099279a8" providerId="LiveId" clId="{75F05513-691F-B443-90C4-89E987D1CCB3}" dt="2020-10-23T08:58:57.075" v="197" actId="1076"/>
          <ac:spMkLst>
            <pc:docMk/>
            <pc:sldMk cId="3810136102" sldId="256"/>
            <ac:spMk id="30" creationId="{00000000-0000-0000-0000-000000000000}"/>
          </ac:spMkLst>
        </pc:spChg>
        <pc:spChg chg="mod">
          <ac:chgData name="Axel Maille" userId="065ad68c099279a8" providerId="LiveId" clId="{75F05513-691F-B443-90C4-89E987D1CCB3}" dt="2020-10-23T08:59:18.712" v="202" actId="1076"/>
          <ac:spMkLst>
            <pc:docMk/>
            <pc:sldMk cId="3810136102" sldId="256"/>
            <ac:spMk id="33" creationId="{00000000-0000-0000-0000-000000000000}"/>
          </ac:spMkLst>
        </pc:spChg>
        <pc:graphicFrameChg chg="mod modGraphic">
          <ac:chgData name="Axel Maille" userId="065ad68c099279a8" providerId="LiveId" clId="{75F05513-691F-B443-90C4-89E987D1CCB3}" dt="2020-10-23T09:09:02.929" v="246" actId="1035"/>
          <ac:graphicFrameMkLst>
            <pc:docMk/>
            <pc:sldMk cId="3810136102" sldId="256"/>
            <ac:graphicFrameMk id="20" creationId="{00000000-0000-0000-0000-000000000000}"/>
          </ac:graphicFrameMkLst>
        </pc:graphicFrameChg>
        <pc:graphicFrameChg chg="mod modGraphic">
          <ac:chgData name="Axel Maille" userId="065ad68c099279a8" providerId="LiveId" clId="{75F05513-691F-B443-90C4-89E987D1CCB3}" dt="2020-10-23T09:08:12.781" v="238" actId="108"/>
          <ac:graphicFrameMkLst>
            <pc:docMk/>
            <pc:sldMk cId="3810136102" sldId="256"/>
            <ac:graphicFrameMk id="23" creationId="{00000000-0000-0000-0000-000000000000}"/>
          </ac:graphicFrameMkLst>
        </pc:graphicFrameChg>
        <pc:graphicFrameChg chg="mod modGraphic">
          <ac:chgData name="Axel Maille" userId="065ad68c099279a8" providerId="LiveId" clId="{75F05513-691F-B443-90C4-89E987D1CCB3}" dt="2020-10-23T09:07:45.345" v="235" actId="20577"/>
          <ac:graphicFrameMkLst>
            <pc:docMk/>
            <pc:sldMk cId="3810136102" sldId="256"/>
            <ac:graphicFrameMk id="31" creationId="{00000000-0000-0000-0000-000000000000}"/>
          </ac:graphicFrameMkLst>
        </pc:graphicFrameChg>
        <pc:graphicFrameChg chg="mod modGraphic">
          <ac:chgData name="Axel Maille" userId="065ad68c099279a8" providerId="LiveId" clId="{75F05513-691F-B443-90C4-89E987D1CCB3}" dt="2020-10-23T08:59:14.922" v="201" actId="1076"/>
          <ac:graphicFrameMkLst>
            <pc:docMk/>
            <pc:sldMk cId="3810136102" sldId="256"/>
            <ac:graphicFrameMk id="34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23/10/2020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976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23/10/2020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798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23/10/2020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003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23/10/2020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961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23/10/2020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7721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23/10/2020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102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23/10/2020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6977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23/10/2020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6272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23/10/2020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8581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23/10/2020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996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23/10/2020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7077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51701-6008-F44A-BEF0-8DCA80260B95}" type="datetimeFigureOut">
              <a:rPr lang="fr-FR" smtClean="0"/>
              <a:t>23/10/2020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8792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-1027406" y="-142705"/>
            <a:ext cx="7534847" cy="7534847"/>
          </a:xfrm>
          <a:prstGeom prst="ellipse">
            <a:avLst/>
          </a:prstGeom>
          <a:solidFill>
            <a:srgbClr val="E5ECF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4729610" y="379475"/>
            <a:ext cx="1822018" cy="1822018"/>
          </a:xfrm>
          <a:prstGeom prst="ellipse">
            <a:avLst/>
          </a:prstGeom>
          <a:solidFill>
            <a:srgbClr val="A0BEE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3818705" y="7055446"/>
            <a:ext cx="5679677" cy="5679677"/>
          </a:xfrm>
          <a:prstGeom prst="ellipse">
            <a:avLst/>
          </a:prstGeom>
          <a:solidFill>
            <a:srgbClr val="EBE9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392414" y="642177"/>
            <a:ext cx="984597" cy="984597"/>
          </a:xfrm>
          <a:prstGeom prst="ellipse">
            <a:avLst/>
          </a:prstGeom>
          <a:solidFill>
            <a:srgbClr val="4E90C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549377" y="865767"/>
            <a:ext cx="32637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>
                <a:solidFill>
                  <a:schemeClr val="bg1"/>
                </a:solidFill>
              </a:rPr>
              <a:t>Titolo</a:t>
            </a:r>
            <a:r>
              <a:rPr lang="fr-FR" sz="2800" dirty="0">
                <a:solidFill>
                  <a:schemeClr val="bg1"/>
                </a:solidFill>
              </a:rPr>
              <a:t> </a:t>
            </a:r>
            <a:r>
              <a:rPr lang="fr-FR" sz="2800" dirty="0" err="1">
                <a:solidFill>
                  <a:srgbClr val="4E8FCA"/>
                </a:solidFill>
              </a:rPr>
              <a:t>della</a:t>
            </a:r>
            <a:r>
              <a:rPr lang="fr-FR" sz="2800" dirty="0">
                <a:solidFill>
                  <a:srgbClr val="4E8FCA"/>
                </a:solidFill>
              </a:rPr>
              <a:t> </a:t>
            </a:r>
            <a:r>
              <a:rPr lang="fr-FR" sz="2800" dirty="0" err="1">
                <a:solidFill>
                  <a:srgbClr val="4E8FCA"/>
                </a:solidFill>
              </a:rPr>
              <a:t>posizione</a:t>
            </a:r>
            <a:endParaRPr lang="fr-FR" sz="2800" dirty="0">
              <a:solidFill>
                <a:srgbClr val="4E8FCA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377011" y="1346174"/>
            <a:ext cx="2203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>
                <a:solidFill>
                  <a:srgbClr val="4E8FCA"/>
                </a:solidFill>
              </a:rPr>
              <a:t>Lorem</a:t>
            </a:r>
            <a:r>
              <a:rPr lang="fr-FR" dirty="0">
                <a:solidFill>
                  <a:srgbClr val="4E8FCA"/>
                </a:solidFill>
              </a:rPr>
              <a:t> </a:t>
            </a:r>
            <a:r>
              <a:rPr lang="fr-FR" dirty="0" err="1">
                <a:solidFill>
                  <a:srgbClr val="4E8FCA"/>
                </a:solidFill>
              </a:rPr>
              <a:t>Dolor</a:t>
            </a:r>
            <a:r>
              <a:rPr lang="fr-FR" dirty="0">
                <a:solidFill>
                  <a:srgbClr val="4E8FCA"/>
                </a:solidFill>
              </a:rPr>
              <a:t> </a:t>
            </a:r>
            <a:r>
              <a:rPr lang="fr-FR" dirty="0" err="1">
                <a:solidFill>
                  <a:srgbClr val="4E8FCA"/>
                </a:solidFill>
              </a:rPr>
              <a:t>Sit</a:t>
            </a:r>
            <a:r>
              <a:rPr lang="fr-FR" dirty="0">
                <a:solidFill>
                  <a:srgbClr val="4E8FCA"/>
                </a:solidFill>
              </a:rPr>
              <a:t> Amet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701072" y="642177"/>
            <a:ext cx="19405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rgbClr val="FFFFFF"/>
                </a:solidFill>
              </a:rPr>
              <a:t>12 </a:t>
            </a:r>
            <a:r>
              <a:rPr lang="fr-FR" sz="1200" dirty="0" err="1">
                <a:solidFill>
                  <a:srgbClr val="FFFFFF"/>
                </a:solidFill>
              </a:rPr>
              <a:t>Lorem</a:t>
            </a:r>
            <a:r>
              <a:rPr lang="fr-FR" sz="1200" dirty="0">
                <a:solidFill>
                  <a:srgbClr val="FFFFFF"/>
                </a:solidFill>
              </a:rPr>
              <a:t> </a:t>
            </a:r>
            <a:r>
              <a:rPr lang="fr-FR" sz="1200" dirty="0" err="1">
                <a:solidFill>
                  <a:srgbClr val="FFFFFF"/>
                </a:solidFill>
              </a:rPr>
              <a:t>Ipsum</a:t>
            </a:r>
            <a:endParaRPr lang="fr-FR" sz="1200" dirty="0">
              <a:solidFill>
                <a:srgbClr val="FFFFFF"/>
              </a:solidFill>
            </a:endParaRPr>
          </a:p>
          <a:p>
            <a:pPr algn="ctr"/>
            <a:r>
              <a:rPr lang="fr-FR" sz="1200" dirty="0">
                <a:solidFill>
                  <a:srgbClr val="FFFFFF"/>
                </a:solidFill>
              </a:rPr>
              <a:t>0000 Roma</a:t>
            </a:r>
          </a:p>
          <a:p>
            <a:pPr algn="ctr"/>
            <a:endParaRPr lang="fr-FR" sz="1200" dirty="0">
              <a:solidFill>
                <a:srgbClr val="FFFFFF"/>
              </a:solidFill>
            </a:endParaRPr>
          </a:p>
          <a:p>
            <a:pPr algn="ctr"/>
            <a:r>
              <a:rPr lang="fr-FR" sz="1200" dirty="0" err="1">
                <a:solidFill>
                  <a:srgbClr val="FFFFFF"/>
                </a:solidFill>
              </a:rPr>
              <a:t>mail@mail.com</a:t>
            </a:r>
            <a:endParaRPr lang="fr-FR" sz="1200" dirty="0">
              <a:solidFill>
                <a:srgbClr val="FFFFFF"/>
              </a:solidFill>
            </a:endParaRPr>
          </a:p>
          <a:p>
            <a:pPr algn="ctr"/>
            <a:endParaRPr lang="fr-FR" sz="1200" dirty="0">
              <a:solidFill>
                <a:srgbClr val="FFFFFF"/>
              </a:solidFill>
            </a:endParaRPr>
          </a:p>
          <a:p>
            <a:pPr algn="ctr"/>
            <a:r>
              <a:rPr lang="fr-FR" sz="1200" dirty="0">
                <a:solidFill>
                  <a:srgbClr val="FFFFFF"/>
                </a:solidFill>
              </a:rPr>
              <a:t>111 222 333</a:t>
            </a:r>
          </a:p>
        </p:txBody>
      </p:sp>
      <p:sp>
        <p:nvSpPr>
          <p:cNvPr id="13" name="Ellipse 12"/>
          <p:cNvSpPr/>
          <p:nvPr/>
        </p:nvSpPr>
        <p:spPr>
          <a:xfrm>
            <a:off x="390989" y="1969552"/>
            <a:ext cx="492298" cy="52322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435217" y="1926739"/>
            <a:ext cx="29343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Vincente OLLIROLE</a:t>
            </a:r>
          </a:p>
        </p:txBody>
      </p:sp>
      <p:sp>
        <p:nvSpPr>
          <p:cNvPr id="19" name="Ellipse 18"/>
          <p:cNvSpPr/>
          <p:nvPr/>
        </p:nvSpPr>
        <p:spPr>
          <a:xfrm>
            <a:off x="799519" y="3997515"/>
            <a:ext cx="432974" cy="432974"/>
          </a:xfrm>
          <a:prstGeom prst="ellipse">
            <a:avLst/>
          </a:prstGeom>
          <a:solidFill>
            <a:srgbClr val="4E90C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619578"/>
              </p:ext>
            </p:extLst>
          </p:nvPr>
        </p:nvGraphicFramePr>
        <p:xfrm>
          <a:off x="802693" y="4000513"/>
          <a:ext cx="6325297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2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2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fr-FR" sz="18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cs typeface="Calibri"/>
                        </a:rPr>
                        <a:t>Esp</a:t>
                      </a:r>
                      <a:r>
                        <a:rPr lang="fr-FR" sz="1800" dirty="0" err="1">
                          <a:solidFill>
                            <a:srgbClr val="4E90CB"/>
                          </a:solidFill>
                          <a:effectLst/>
                          <a:latin typeface="+mn-lt"/>
                          <a:cs typeface="Calibri"/>
                        </a:rPr>
                        <a:t>erienza</a:t>
                      </a:r>
                      <a:r>
                        <a:rPr lang="fr-FR" sz="1800" dirty="0">
                          <a:solidFill>
                            <a:srgbClr val="4E90CB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800" dirty="0" err="1">
                          <a:solidFill>
                            <a:srgbClr val="4E90CB"/>
                          </a:solidFill>
                          <a:effectLst/>
                          <a:latin typeface="+mn-lt"/>
                          <a:cs typeface="Calibri"/>
                        </a:rPr>
                        <a:t>profesionali</a:t>
                      </a:r>
                      <a:endParaRPr lang="fr-FR" sz="1800" baseline="0" dirty="0">
                        <a:solidFill>
                          <a:srgbClr val="4E90CB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endParaRPr lang="en-GB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en-GB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2010-2014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Titolo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della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posizione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| Nome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della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Ditta</a:t>
                      </a:r>
                      <a:endParaRPr lang="en-GB" sz="14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Descrivi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qui le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funzioni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che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hai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ricoperto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per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questa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posizione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Descrivi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anche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le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tue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missioni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risultati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endParaRPr lang="fr-FR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2010-2014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Titolo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della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posizione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| Nome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della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Ditta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qui le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funzioni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che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hai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ricoperto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per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questa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posizione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anche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le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tue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missioni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e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risultati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2010-2014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Titolo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della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posizione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| Nome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della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Ditta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qui le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funzioni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che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hai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ricoperto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per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questa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posizione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anche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le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tue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missioni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e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risultati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  <a:endParaRPr kumimoji="0" lang="fr-F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Ellipse 20"/>
          <p:cNvSpPr/>
          <p:nvPr/>
        </p:nvSpPr>
        <p:spPr>
          <a:xfrm>
            <a:off x="799519" y="2613013"/>
            <a:ext cx="432974" cy="432974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01696"/>
              </p:ext>
            </p:extLst>
          </p:nvPr>
        </p:nvGraphicFramePr>
        <p:xfrm>
          <a:off x="778608" y="2636618"/>
          <a:ext cx="5718790" cy="1264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18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Obi</a:t>
                      </a:r>
                      <a:r>
                        <a:rPr lang="fr-FR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ettivo</a:t>
                      </a:r>
                      <a:endParaRPr lang="fr-FR" sz="1800" baseline="0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>
                        <a:defRPr/>
                      </a:pPr>
                      <a:r>
                        <a:rPr lang="it-IT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Descrivi in ​​poche righe il tuo background professionale, le tue competenze chiave per la posizione ei tuoi obiettivi di carriera. Questa è in realtà un'introduzione alla tua lettera di presentazione.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5" name="Ellipse 24"/>
          <p:cNvSpPr/>
          <p:nvPr/>
        </p:nvSpPr>
        <p:spPr>
          <a:xfrm>
            <a:off x="889079" y="7363947"/>
            <a:ext cx="418868" cy="418868"/>
          </a:xfrm>
          <a:prstGeom prst="ellipse">
            <a:avLst/>
          </a:prstGeom>
          <a:solidFill>
            <a:srgbClr val="7A6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6361580" y="294669"/>
            <a:ext cx="817908" cy="817908"/>
          </a:xfrm>
          <a:prstGeom prst="ellipse">
            <a:avLst/>
          </a:prstGeom>
          <a:solidFill>
            <a:srgbClr val="EBE9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6143291" y="463639"/>
            <a:ext cx="1215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28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anni</a:t>
            </a:r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Sposato</a:t>
            </a:r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Ellipse 29"/>
          <p:cNvSpPr/>
          <p:nvPr/>
        </p:nvSpPr>
        <p:spPr>
          <a:xfrm>
            <a:off x="4613101" y="7372094"/>
            <a:ext cx="418868" cy="418868"/>
          </a:xfrm>
          <a:prstGeom prst="ellipse">
            <a:avLst/>
          </a:prstGeom>
          <a:solidFill>
            <a:srgbClr val="7A6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1" name="Tableau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396543"/>
              </p:ext>
            </p:extLst>
          </p:nvPr>
        </p:nvGraphicFramePr>
        <p:xfrm>
          <a:off x="874323" y="7392142"/>
          <a:ext cx="6145456" cy="1981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4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06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fr-FR" sz="1800" b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cs typeface="Calibri"/>
                        </a:rPr>
                        <a:t>Stu</a:t>
                      </a:r>
                      <a:r>
                        <a:rPr lang="fr-FR" sz="1800" b="0" dirty="0" err="1">
                          <a:solidFill>
                            <a:srgbClr val="7A6A60"/>
                          </a:solidFill>
                          <a:effectLst/>
                          <a:latin typeface="+mn-lt"/>
                          <a:cs typeface="Calibri"/>
                        </a:rPr>
                        <a:t>di</a:t>
                      </a:r>
                      <a:r>
                        <a:rPr lang="fr-FR" sz="1800" b="0" dirty="0">
                          <a:solidFill>
                            <a:srgbClr val="7A6A60"/>
                          </a:solidFill>
                          <a:effectLst/>
                          <a:latin typeface="+mn-lt"/>
                          <a:cs typeface="Calibri"/>
                        </a:rPr>
                        <a:t> e </a:t>
                      </a:r>
                      <a:r>
                        <a:rPr lang="fr-FR" sz="1800" b="0" dirty="0" err="1">
                          <a:solidFill>
                            <a:srgbClr val="7A6A60"/>
                          </a:solidFill>
                          <a:effectLst/>
                          <a:latin typeface="+mn-lt"/>
                          <a:cs typeface="Calibri"/>
                        </a:rPr>
                        <a:t>formazione</a:t>
                      </a:r>
                      <a:endParaRPr lang="fr-FR" sz="1800" b="0" baseline="0" dirty="0">
                        <a:solidFill>
                          <a:srgbClr val="7A6A6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  <a:cs typeface="Calibri"/>
                        </a:rPr>
                        <a:t>Lin</a:t>
                      </a:r>
                      <a:r>
                        <a:rPr lang="fr-FR" sz="1800" b="0" baseline="0" dirty="0">
                          <a:solidFill>
                            <a:srgbClr val="7A6A60"/>
                          </a:solidFill>
                          <a:effectLst/>
                          <a:latin typeface="Calibri"/>
                          <a:cs typeface="Calibri"/>
                        </a:rPr>
                        <a:t>gua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br>
                        <a:rPr lang="en-GB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</a:br>
                      <a:r>
                        <a:rPr lang="en-GB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b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</a:b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Formazione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-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Università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</a:p>
                    <a:p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Descrivi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le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specialità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questa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formazione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 i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tuoi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diplomi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le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opzioni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formazione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ecc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...</a:t>
                      </a:r>
                      <a:endParaRPr lang="fr-FR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Francese</a:t>
                      </a:r>
                      <a:r>
                        <a:rPr lang="fr-FR" sz="1400" b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 : +++++</a:t>
                      </a:r>
                    </a:p>
                    <a:p>
                      <a:r>
                        <a:rPr lang="fr-FR" sz="1400" b="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Inglese</a:t>
                      </a:r>
                      <a:r>
                        <a:rPr lang="fr-FR" sz="1400" b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 : +++</a:t>
                      </a:r>
                    </a:p>
                    <a:p>
                      <a:r>
                        <a:rPr lang="fr-FR" sz="1400" b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Italiano : ++</a:t>
                      </a:r>
                      <a:endParaRPr lang="fr-FR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Formazione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-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Università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</a:p>
                    <a:p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Descrivi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le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specialità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questa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formazione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 i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tuoi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diplomi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le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opzioni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formazione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ecc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...</a:t>
                      </a:r>
                      <a:endParaRPr lang="fr-FR" sz="13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3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3" name="Ellipse 32"/>
          <p:cNvSpPr/>
          <p:nvPr/>
        </p:nvSpPr>
        <p:spPr>
          <a:xfrm>
            <a:off x="892327" y="9432127"/>
            <a:ext cx="418868" cy="418868"/>
          </a:xfrm>
          <a:prstGeom prst="ellipse">
            <a:avLst/>
          </a:prstGeom>
          <a:solidFill>
            <a:srgbClr val="7A6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4" name="Tableau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673663"/>
              </p:ext>
            </p:extLst>
          </p:nvPr>
        </p:nvGraphicFramePr>
        <p:xfrm>
          <a:off x="874323" y="9463549"/>
          <a:ext cx="4174543" cy="1051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74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3964">
                <a:tc>
                  <a:txBody>
                    <a:bodyPr/>
                    <a:lstStyle/>
                    <a:p>
                      <a:r>
                        <a:rPr lang="fr-FR" sz="1800" b="0" dirty="0" err="1">
                          <a:solidFill>
                            <a:schemeClr val="bg1"/>
                          </a:solidFill>
                          <a:effectLst/>
                          <a:latin typeface="Calibri"/>
                          <a:cs typeface="Calibri"/>
                        </a:rPr>
                        <a:t>Pas</a:t>
                      </a:r>
                      <a:r>
                        <a:rPr lang="fr-FR" sz="1800" b="0" dirty="0" err="1">
                          <a:solidFill>
                            <a:srgbClr val="7A6A60"/>
                          </a:solidFill>
                          <a:effectLst/>
                          <a:latin typeface="Calibri"/>
                          <a:cs typeface="Calibri"/>
                        </a:rPr>
                        <a:t>satempo</a:t>
                      </a:r>
                      <a:endParaRPr lang="fr-FR" sz="13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610">
                <a:tc>
                  <a:txBody>
                    <a:bodyPr/>
                    <a:lstStyle/>
                    <a:p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Aliquam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metus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velit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iaculis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eget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leo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a,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porttitor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tincidunt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5" name="Image 34" descr="Fotolia_57254857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73"/>
          <a:stretch/>
        </p:blipFill>
        <p:spPr>
          <a:xfrm>
            <a:off x="5385905" y="8948531"/>
            <a:ext cx="1255714" cy="14402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8101361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228</Words>
  <Application>Microsoft Macintosh PowerPoint</Application>
  <PresentationFormat>Personnalisé</PresentationFormat>
  <Paragraphs>39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7</cp:revision>
  <dcterms:created xsi:type="dcterms:W3CDTF">2015-03-10T04:36:06Z</dcterms:created>
  <dcterms:modified xsi:type="dcterms:W3CDTF">2020-10-23T09:09:07Z</dcterms:modified>
</cp:coreProperties>
</file>