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B53CD8-B042-FC45-8CB6-61EF210EAFEC}" v="26" dt="2020-10-23T08:44:27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3"/>
    <p:restoredTop sz="94694"/>
  </p:normalViewPr>
  <p:slideViewPr>
    <p:cSldViewPr snapToGrid="0" snapToObjects="1">
      <p:cViewPr>
        <p:scale>
          <a:sx n="135" d="100"/>
          <a:sy n="135" d="100"/>
        </p:scale>
        <p:origin x="-592" y="39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81B53CD8-B042-FC45-8CB6-61EF210EAFEC}"/>
    <pc:docChg chg="undo custSel modSld">
      <pc:chgData name="Axel Maille" userId="065ad68c099279a8" providerId="LiveId" clId="{81B53CD8-B042-FC45-8CB6-61EF210EAFEC}" dt="2020-10-23T08:45:01.983" v="160" actId="20577"/>
      <pc:docMkLst>
        <pc:docMk/>
      </pc:docMkLst>
      <pc:sldChg chg="modSp mod">
        <pc:chgData name="Axel Maille" userId="065ad68c099279a8" providerId="LiveId" clId="{81B53CD8-B042-FC45-8CB6-61EF210EAFEC}" dt="2020-10-23T08:45:01.983" v="160" actId="20577"/>
        <pc:sldMkLst>
          <pc:docMk/>
          <pc:sldMk cId="1981563336" sldId="256"/>
        </pc:sldMkLst>
        <pc:spChg chg="mod">
          <ac:chgData name="Axel Maille" userId="065ad68c099279a8" providerId="LiveId" clId="{81B53CD8-B042-FC45-8CB6-61EF210EAFEC}" dt="2020-10-23T08:45:01.983" v="160" actId="20577"/>
          <ac:spMkLst>
            <pc:docMk/>
            <pc:sldMk cId="1981563336" sldId="256"/>
            <ac:spMk id="6" creationId="{00000000-0000-0000-0000-000000000000}"/>
          </ac:spMkLst>
        </pc:spChg>
        <pc:spChg chg="mod">
          <ac:chgData name="Axel Maille" userId="065ad68c099279a8" providerId="LiveId" clId="{81B53CD8-B042-FC45-8CB6-61EF210EAFEC}" dt="2020-10-23T08:36:57.619" v="5" actId="14100"/>
          <ac:spMkLst>
            <pc:docMk/>
            <pc:sldMk cId="1981563336" sldId="256"/>
            <ac:spMk id="7" creationId="{00000000-0000-0000-0000-000000000000}"/>
          </ac:spMkLst>
        </pc:spChg>
        <pc:spChg chg="mod">
          <ac:chgData name="Axel Maille" userId="065ad68c099279a8" providerId="LiveId" clId="{81B53CD8-B042-FC45-8CB6-61EF210EAFEC}" dt="2020-10-23T08:37:14.426" v="8" actId="1076"/>
          <ac:spMkLst>
            <pc:docMk/>
            <pc:sldMk cId="1981563336" sldId="256"/>
            <ac:spMk id="8" creationId="{00000000-0000-0000-0000-000000000000}"/>
          </ac:spMkLst>
        </pc:spChg>
        <pc:graphicFrameChg chg="mod modGraphic">
          <ac:chgData name="Axel Maille" userId="065ad68c099279a8" providerId="LiveId" clId="{81B53CD8-B042-FC45-8CB6-61EF210EAFEC}" dt="2020-10-23T08:39:39.876" v="26"/>
          <ac:graphicFrameMkLst>
            <pc:docMk/>
            <pc:sldMk cId="1981563336" sldId="256"/>
            <ac:graphicFrameMk id="9" creationId="{00000000-0000-0000-0000-000000000000}"/>
          </ac:graphicFrameMkLst>
        </pc:graphicFrameChg>
        <pc:graphicFrameChg chg="mod modGraphic">
          <ac:chgData name="Axel Maille" userId="065ad68c099279a8" providerId="LiveId" clId="{81B53CD8-B042-FC45-8CB6-61EF210EAFEC}" dt="2020-10-23T08:41:02.335" v="40" actId="108"/>
          <ac:graphicFrameMkLst>
            <pc:docMk/>
            <pc:sldMk cId="1981563336" sldId="256"/>
            <ac:graphicFrameMk id="10" creationId="{00000000-0000-0000-0000-000000000000}"/>
          </ac:graphicFrameMkLst>
        </pc:graphicFrameChg>
        <pc:graphicFrameChg chg="mod modGraphic">
          <ac:chgData name="Axel Maille" userId="065ad68c099279a8" providerId="LiveId" clId="{81B53CD8-B042-FC45-8CB6-61EF210EAFEC}" dt="2020-10-23T08:43:03.064" v="82"/>
          <ac:graphicFrameMkLst>
            <pc:docMk/>
            <pc:sldMk cId="1981563336" sldId="256"/>
            <ac:graphicFrameMk id="11" creationId="{00000000-0000-0000-0000-000000000000}"/>
          </ac:graphicFrameMkLst>
        </pc:graphicFrameChg>
        <pc:graphicFrameChg chg="mod modGraphic">
          <ac:chgData name="Axel Maille" userId="065ad68c099279a8" providerId="LiveId" clId="{81B53CD8-B042-FC45-8CB6-61EF210EAFEC}" dt="2020-10-23T08:43:32.750" v="84"/>
          <ac:graphicFrameMkLst>
            <pc:docMk/>
            <pc:sldMk cId="1981563336" sldId="256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6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5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6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1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CF6B-8B22-044E-A239-FA14F1D1DB1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6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_c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3073" b="14177"/>
          <a:stretch/>
        </p:blipFill>
        <p:spPr>
          <a:xfrm>
            <a:off x="5278500" y="6992622"/>
            <a:ext cx="1855830" cy="1867430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031347" y="9149806"/>
            <a:ext cx="3303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tx2"/>
                </a:solidFill>
                <a:latin typeface="Arial"/>
                <a:cs typeface="Arial"/>
              </a:rPr>
              <a:t>Indirizzo</a:t>
            </a:r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 :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fr-FR" sz="1100" dirty="0" err="1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Lorem</a:t>
            </a:r>
            <a:r>
              <a:rPr lang="fr-FR" sz="1100" dirty="0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ipsum</a:t>
            </a:r>
            <a:r>
              <a:rPr lang="fr-FR" sz="1100" dirty="0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dolor</a:t>
            </a:r>
            <a:r>
              <a:rPr lang="fr-FR" sz="1100" dirty="0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Roma</a:t>
            </a:r>
          </a:p>
          <a:p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Email :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	</a:t>
            </a:r>
            <a:r>
              <a:rPr lang="fr-FR" sz="1100" dirty="0" err="1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site@site.com</a:t>
            </a:r>
            <a:endParaRPr lang="fr-FR" sz="1100" dirty="0">
              <a:solidFill>
                <a:srgbClr val="7F7F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Tel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 :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		</a:t>
            </a:r>
            <a:r>
              <a:rPr lang="fr-FR" sz="1100" dirty="0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111 222 333 444</a:t>
            </a:r>
          </a:p>
          <a:p>
            <a:r>
              <a:rPr lang="fr-FR" sz="1200" b="1" dirty="0">
                <a:solidFill>
                  <a:schemeClr val="tx2"/>
                </a:solidFill>
                <a:latin typeface="Arial"/>
                <a:cs typeface="Arial"/>
              </a:rPr>
              <a:t>Web :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		</a:t>
            </a:r>
            <a:r>
              <a:rPr lang="fr-FR" sz="1100" dirty="0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http://:</a:t>
            </a:r>
            <a:r>
              <a:rPr lang="fr-FR" sz="1100" dirty="0" err="1">
                <a:solidFill>
                  <a:srgbClr val="7F7F7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site.com</a:t>
            </a:r>
            <a:endParaRPr lang="fr-FR" sz="1100" dirty="0">
              <a:solidFill>
                <a:srgbClr val="7F7F7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5282" y="356764"/>
            <a:ext cx="458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>
                <a:solidFill>
                  <a:srgbClr val="1F497D"/>
                </a:solidFill>
              </a:rPr>
              <a:t>Titolo</a:t>
            </a:r>
            <a:r>
              <a:rPr lang="fr-FR" sz="4000" dirty="0">
                <a:solidFill>
                  <a:srgbClr val="1F497D"/>
                </a:solidFill>
              </a:rPr>
              <a:t> </a:t>
            </a:r>
            <a:r>
              <a:rPr lang="fr-FR" sz="4000" dirty="0" err="1">
                <a:solidFill>
                  <a:srgbClr val="1F497D"/>
                </a:solidFill>
              </a:rPr>
              <a:t>della</a:t>
            </a:r>
            <a:r>
              <a:rPr lang="fr-FR" sz="4000" dirty="0">
                <a:solidFill>
                  <a:srgbClr val="1F497D"/>
                </a:solidFill>
              </a:rPr>
              <a:t> </a:t>
            </a:r>
            <a:r>
              <a:rPr lang="fr-FR" sz="4000" dirty="0" err="1">
                <a:solidFill>
                  <a:srgbClr val="1F497D"/>
                </a:solidFill>
              </a:rPr>
              <a:t>posizione</a:t>
            </a:r>
            <a:endParaRPr lang="fr-FR" sz="4000" dirty="0">
              <a:solidFill>
                <a:srgbClr val="1F497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5280" y="1232621"/>
            <a:ext cx="541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Descrivi in ​​poche righe il tuo background professionale, le tue competenze chiave per la posizione ei tuoi obiettivi di carriera. Questa è in realtà un'introduzione alla tua lettera di presentazione.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99649"/>
              </p:ext>
            </p:extLst>
          </p:nvPr>
        </p:nvGraphicFramePr>
        <p:xfrm>
          <a:off x="1165281" y="2046923"/>
          <a:ext cx="5412970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Esperienza</a:t>
                      </a:r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600" dirty="0" err="1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profesionali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2010-2014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Titolo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della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posizione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| Nome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della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Ditta</a:t>
                      </a:r>
                      <a:b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qui le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funzioni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che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hai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ricoperto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per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questa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posizione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anche le tue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missioni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 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risultati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endParaRPr lang="fr-FR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2010-2014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Titolo della posizione | Nome della Ditta</a:t>
                      </a:r>
                      <a:br>
                        <a:rPr kumimoji="0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kumimoji="0" lang="fr-F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Descrivi qui le funzioni che hai ricoperto per questa posizione. Descrivi anche le tue missioni e i risultati.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2010-2014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Titolo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della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posizione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| Nome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della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Ditta</a:t>
                      </a:r>
                      <a:b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qui le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funzioni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hai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ricoperto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per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questa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posizione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anche le tue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missioni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e i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risultati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2010-2014</a:t>
                      </a:r>
                    </a:p>
                    <a:p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Titolo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della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posizione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| Nome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della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Ditta</a:t>
                      </a:r>
                      <a:b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qui le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funzioni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che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hai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ricoperto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per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questa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posizione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anche le tue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missioni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e 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risultati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endParaRPr lang="fr-FR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095130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64446"/>
              </p:ext>
            </p:extLst>
          </p:nvPr>
        </p:nvGraphicFramePr>
        <p:xfrm>
          <a:off x="1165280" y="5194709"/>
          <a:ext cx="5412972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Studi</a:t>
                      </a:r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 e </a:t>
                      </a:r>
                      <a:r>
                        <a:rPr lang="fr-FR" sz="1600" dirty="0" err="1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formazione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Formazione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–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Università</a:t>
                      </a:r>
                      <a:endParaRPr lang="en-GB" sz="1200" b="1" i="0" kern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le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specialità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questa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formazione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: 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tuoi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diplomi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le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opzioni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formazione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ecc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...</a:t>
                      </a:r>
                      <a:endParaRPr lang="fr-FR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Formazione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–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Università</a:t>
                      </a:r>
                      <a:endParaRPr lang="en-GB" sz="1200" b="1" i="0" kern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Descrivi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le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specialità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questa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formazione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: 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tuoi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diplomi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le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opzioni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di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formazione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fr-FR" sz="1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ecc</a:t>
                      </a:r>
                      <a:r>
                        <a:rPr lang="fr-FR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42898"/>
              </p:ext>
            </p:extLst>
          </p:nvPr>
        </p:nvGraphicFramePr>
        <p:xfrm>
          <a:off x="1165282" y="6813837"/>
          <a:ext cx="3729166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Lingua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Francese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Buon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livello</a:t>
                      </a:r>
                      <a:endParaRPr lang="fr-FR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Inglese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Buon </a:t>
                      </a:r>
                      <a:r>
                        <a:rPr lang="fr-FR" sz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livello</a:t>
                      </a:r>
                      <a:endParaRPr lang="fr-F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Italiano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Buon </a:t>
                      </a:r>
                      <a:r>
                        <a:rPr lang="fr-FR" sz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livello</a:t>
                      </a:r>
                      <a:endParaRPr lang="fr-F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59676"/>
              </p:ext>
            </p:extLst>
          </p:nvPr>
        </p:nvGraphicFramePr>
        <p:xfrm>
          <a:off x="1549334" y="8288551"/>
          <a:ext cx="2189282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Passatempo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6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Lorem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ipsum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dolor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sit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amet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,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consectetur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adipiscing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elit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.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Aliquam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metus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velit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,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iaculis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eget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leo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a,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porttitor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tincidunt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elit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.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Sed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accumsan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rutrum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porttitor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.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Aliquam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vel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facilisis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augue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,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eu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 ornare </a:t>
                      </a:r>
                      <a:r>
                        <a:rPr lang="it-IT" sz="1100" b="0" i="0" u="none" strike="noStrike" cap="none" spc="0" dirty="0" err="1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metus</a:t>
                      </a:r>
                      <a:r>
                        <a:rPr lang="it-IT" sz="1100" b="0" i="0" u="none" strike="noStrike" cap="none" spc="0" dirty="0">
                          <a:solidFill>
                            <a:srgbClr val="7F7F7F"/>
                          </a:solidFill>
                          <a:latin typeface="+mn-lt"/>
                          <a:ea typeface="+mn-lt"/>
                          <a:cs typeface="+mn-lt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63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282</Words>
  <Application>Microsoft Macintosh PowerPoint</Application>
  <PresentationFormat>Personnalisé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4</cp:revision>
  <dcterms:created xsi:type="dcterms:W3CDTF">2015-03-09T12:39:20Z</dcterms:created>
  <dcterms:modified xsi:type="dcterms:W3CDTF">2020-10-23T08:45:08Z</dcterms:modified>
</cp:coreProperties>
</file>