
<file path=[Content_Types].xml><?xml version="1.0" encoding="utf-8"?>
<Types xmlns="http://schemas.openxmlformats.org/package/2006/content-types">
  <Default Extension="emf" ContentType="image/x-emf"/>
  <Default Extension="jpg" ContentType="image/jpeg"/>
  <Default Extension="wmf" ContentType="image/x-wmf"/>
  <Default Extension="png" ContentType="image/png"/>
  <Default Extension="xml" ContentType="application/xml"/>
  <Default Extension="jpeg" ContentType="image/jpeg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>
  <p:sldMasterIdLst>
    <p:sldMasterId id="2147483648" r:id="rId1"/>
  </p:sldMasterIdLst>
  <p:sldIdLst>
    <p:sldId id="256" r:id="rId3"/>
  </p:sldIdLst>
  <p:sldSz cx="7562850" cy="10688638"/>
  <p:notesSz cx="10688638" cy="7562850"/>
  <p:defaultTextStyle>
    <a:defPPr>
      <a:defRPr lang="fr-FR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F6A6DF61-D151-9B37-2D63-FE952AB1AA64}">
  <a:tblStyle styleId="{F6A6DF61-D151-9B37-2D63-FE952AB1AA64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Diapositive de titr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567214" y="3320407"/>
            <a:ext cx="6428423" cy="2291129"/>
          </a:xfrm>
        </p:spPr>
        <p:txBody>
          <a:bodyPr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Sous-titre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Cliquez pour modifier le style des sous-titres du masque</a:t>
            </a:r>
            <a:endParaRPr lang="fr-FR"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7A70FF53-DBE1-E34D-9B25-23715D4CB7F4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93FC260-6BD8-5B47-9C0F-DC15300312A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re et texte vertical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texte vertical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7A70FF53-DBE1-E34D-9B25-23715D4CB7F4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93FC260-6BD8-5B47-9C0F-DC15300312A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Titre vertical et text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vertical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4535084" y="668040"/>
            <a:ext cx="1407530" cy="14214405"/>
          </a:xfrm>
        </p:spPr>
        <p:txBody>
          <a:bodyPr vert="eaVert"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texte vertical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312493" y="668040"/>
            <a:ext cx="4096543" cy="14214405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7A70FF53-DBE1-E34D-9B25-23715D4CB7F4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93FC260-6BD8-5B47-9C0F-DC15300312A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re et contenu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7A70FF53-DBE1-E34D-9B25-23715D4CB7F4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93FC260-6BD8-5B47-9C0F-DC15300312A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En-tête de secti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texte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7A70FF53-DBE1-E34D-9B25-23715D4CB7F4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93FC260-6BD8-5B47-9C0F-DC15300312A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Deux contenus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contenu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7A70FF53-DBE1-E34D-9B25-23715D4CB7F4}" type="datetimeFigureOut">
              <a:rPr lang="fr-FR"/>
              <a:t/>
            </a:fld>
            <a:endParaRPr lang="fr-FR"/>
          </a:p>
        </p:txBody>
      </p:sp>
      <p:sp>
        <p:nvSpPr>
          <p:cNvPr id="8" name="Espace réservé du pied de page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93FC260-6BD8-5B47-9C0F-DC15300312A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aison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texte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6" name="Espace réservé du contenu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u texte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8" name="Espace réservé du contenu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9" name="Espace réservé de la date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7A70FF53-DBE1-E34D-9B25-23715D4CB7F4}" type="datetimeFigureOut">
              <a:rPr lang="fr-FR"/>
              <a:t/>
            </a:fld>
            <a:endParaRPr lang="fr-FR"/>
          </a:p>
        </p:txBody>
      </p:sp>
      <p:sp>
        <p:nvSpPr>
          <p:cNvPr id="10" name="Espace réservé du pied de page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93FC260-6BD8-5B47-9C0F-DC15300312A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re seul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e la date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7A70FF53-DBE1-E34D-9B25-23715D4CB7F4}" type="datetimeFigureOut">
              <a:rPr lang="fr-FR"/>
              <a:t/>
            </a:fld>
            <a:endParaRPr lang="fr-FR"/>
          </a:p>
        </p:txBody>
      </p:sp>
      <p:sp>
        <p:nvSpPr>
          <p:cNvPr id="6" name="Espace réservé du pied de page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93FC260-6BD8-5B47-9C0F-DC15300312A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Vi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7A70FF53-DBE1-E34D-9B25-23715D4CB7F4}" type="datetimeFigureOut">
              <a:rPr lang="fr-FR"/>
              <a:t/>
            </a:fld>
            <a:endParaRPr lang="fr-FR"/>
          </a:p>
        </p:txBody>
      </p:sp>
      <p:sp>
        <p:nvSpPr>
          <p:cNvPr id="5" name="Espace réservé du pied de page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93FC260-6BD8-5B47-9C0F-DC15300312A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u avec légen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contenu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u texte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7" name="Espace réservé de la date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7A70FF53-DBE1-E34D-9B25-23715D4CB7F4}" type="datetimeFigureOut">
              <a:rPr lang="fr-FR"/>
              <a:t/>
            </a:fld>
            <a:endParaRPr lang="fr-FR"/>
          </a:p>
        </p:txBody>
      </p:sp>
      <p:sp>
        <p:nvSpPr>
          <p:cNvPr id="8" name="Espace réservé du pied de page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93FC260-6BD8-5B47-9C0F-DC15300312A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Image avec légende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pour une image  2" hidden="0"/>
          <p:cNvSpPr>
            <a:spLocks noGrp="1"/>
          </p:cNvSpPr>
          <p:nvPr isPhoto="0" userDrawn="0">
            <p:ph type="pic" idx="1" hasCustomPrompt="0"/>
          </p:nvPr>
        </p:nvSpPr>
        <p:spPr bwMode="auto"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texte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</p:txBody>
      </p:sp>
      <p:sp>
        <p:nvSpPr>
          <p:cNvPr id="7" name="Espace réservé de la date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7A70FF53-DBE1-E34D-9B25-23715D4CB7F4}" type="datetimeFigureOut">
              <a:rPr lang="fr-FR"/>
              <a:t/>
            </a:fld>
            <a:endParaRPr lang="fr-FR"/>
          </a:p>
        </p:txBody>
      </p:sp>
      <p:sp>
        <p:nvSpPr>
          <p:cNvPr id="8" name="Espace réservé du pied de page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F93FC260-6BD8-5B47-9C0F-DC15300312AC}" type="slidenum">
              <a:rPr lang="fr-FR"/>
              <a:t/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Espace réservé du titre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fr-FR"/>
              <a:t>Cliquez et modifiez le titre</a:t>
            </a:r>
            <a:endParaRPr lang="fr-FR"/>
          </a:p>
        </p:txBody>
      </p:sp>
      <p:sp>
        <p:nvSpPr>
          <p:cNvPr id="5" name="Espace réservé du texte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378143" y="2494016"/>
            <a:ext cx="6806565" cy="7054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 lang="fr-FR"/>
          </a:p>
        </p:txBody>
      </p:sp>
      <p:sp>
        <p:nvSpPr>
          <p:cNvPr id="6" name="Espace réservé de la date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A70FF53-DBE1-E34D-9B25-23715D4CB7F4}" type="datetimeFigureOut">
              <a:rPr lang="fr-FR"/>
              <a:t/>
            </a:fld>
            <a:endParaRPr lang="fr-FR"/>
          </a:p>
        </p:txBody>
      </p:sp>
      <p:sp>
        <p:nvSpPr>
          <p:cNvPr id="7" name="Espace réservé du pied de page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2583973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93FC260-6BD8-5B47-9C0F-DC15300312AC}" type="slidenum">
              <a:rPr lang="fr-FR"/>
              <a:t/>
            </a:fld>
            <a:endParaRPr lang="fr-FR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 hidden="0"/>
          <p:cNvSpPr/>
          <p:nvPr isPhoto="0" userDrawn="0"/>
        </p:nvSpPr>
        <p:spPr bwMode="auto">
          <a:xfrm>
            <a:off x="0" y="295613"/>
            <a:ext cx="7562850" cy="908740"/>
          </a:xfrm>
          <a:prstGeom prst="rect">
            <a:avLst/>
          </a:prstGeom>
          <a:solidFill>
            <a:srgbClr val="CF808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Rectangle 4" hidden="0"/>
          <p:cNvSpPr/>
          <p:nvPr isPhoto="0" userDrawn="0"/>
        </p:nvSpPr>
        <p:spPr bwMode="auto">
          <a:xfrm>
            <a:off x="580283" y="0"/>
            <a:ext cx="2069314" cy="1975712"/>
          </a:xfrm>
          <a:prstGeom prst="rect">
            <a:avLst/>
          </a:prstGeom>
          <a:solidFill>
            <a:srgbClr val="B03B3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riangle isocèle 5" hidden="0"/>
          <p:cNvSpPr/>
          <p:nvPr isPhoto="0" userDrawn="0"/>
        </p:nvSpPr>
        <p:spPr bwMode="auto">
          <a:xfrm rot="10800000">
            <a:off x="580283" y="1965552"/>
            <a:ext cx="2080264" cy="520062"/>
          </a:xfrm>
          <a:prstGeom prst="triangle">
            <a:avLst>
              <a:gd name="adj" fmla="val 50000"/>
            </a:avLst>
          </a:prstGeom>
          <a:solidFill>
            <a:srgbClr val="B03B3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7" name="Image 6" descr="Fotolia_57254857_XS.jpg" hidden="0"/>
          <p:cNvPicPr>
            <a:picLocks noChangeAspect="1"/>
          </p:cNvPicPr>
          <p:nvPr isPhoto="0" userDrawn="0"/>
        </p:nvPicPr>
        <p:blipFill>
          <a:blip r:embed="rId2"/>
          <a:srcRect l="41073" t="0" r="0" b="0"/>
          <a:stretch/>
        </p:blipFill>
        <p:spPr bwMode="auto">
          <a:xfrm>
            <a:off x="5850639" y="8582469"/>
            <a:ext cx="1255714" cy="144026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9" hidden="0"/>
          <p:cNvPicPr>
            <a:picLocks noChangeAspect="1"/>
          </p:cNvPicPr>
          <p:nvPr isPhoto="0" userDrawn="0"/>
        </p:nvPicPr>
        <p:blipFill>
          <a:blip r:embed="rId3"/>
          <a:stretch/>
        </p:blipFill>
        <p:spPr bwMode="auto">
          <a:xfrm>
            <a:off x="2806700" y="1706930"/>
            <a:ext cx="343954" cy="304645"/>
          </a:xfrm>
          <a:prstGeom prst="rect">
            <a:avLst/>
          </a:prstGeom>
        </p:spPr>
      </p:pic>
      <p:sp>
        <p:nvSpPr>
          <p:cNvPr id="9" name="ZoneTexte 10" hidden="0"/>
          <p:cNvSpPr>
            <a:spLocks noAdjustHandles="0" noChangeArrowheads="0"/>
          </p:cNvSpPr>
          <p:nvPr isPhoto="0" userDrawn="0"/>
        </p:nvSpPr>
        <p:spPr bwMode="auto">
          <a:xfrm>
            <a:off x="3332479" y="1696770"/>
            <a:ext cx="2926116" cy="36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800" b="0" i="0" u="none" strike="noStrike" cap="none" spc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Esperienza profesionali</a:t>
            </a:r>
            <a:endParaRPr lang="fr-FR">
              <a:solidFill>
                <a:srgbClr val="444444"/>
              </a:solidFill>
              <a:latin typeface="Times New Roman"/>
              <a:cs typeface="Times New Roman"/>
            </a:endParaRPr>
          </a:p>
        </p:txBody>
      </p:sp>
      <p:cxnSp>
        <p:nvCxnSpPr>
          <p:cNvPr id="10" name="Connecteur droit 12" hidden="0"/>
          <p:cNvCxnSpPr>
            <a:cxnSpLocks/>
          </p:cNvCxnSpPr>
          <p:nvPr isPhoto="0" userDrawn="0"/>
        </p:nvCxnSpPr>
        <p:spPr bwMode="auto">
          <a:xfrm>
            <a:off x="2806700" y="2066102"/>
            <a:ext cx="4518660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au 17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2816859" y="2174412"/>
          <a:ext cx="4508500" cy="2651760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{F6A6DF61-D151-9B37-2D63-FE952AB1AA64}</a:tableStyleId>
              </a:tblPr>
              <a:tblGrid>
                <a:gridCol w="4508500"/>
              </a:tblGrid>
              <a:tr h="370840">
                <a:tc>
                  <a:txBody>
                    <a:bodyPr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b="1" i="1">
                          <a:solidFill>
                            <a:srgbClr val="CF8082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Titolo della posizione</a:t>
                      </a:r>
                      <a:r>
                        <a:rPr lang="en-GB" sz="1400" b="1" i="1">
                          <a:solidFill>
                            <a:srgbClr val="CF8082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/ 2018– </a:t>
                      </a:r>
                      <a:r>
                        <a:rPr lang="en-GB" sz="1400" b="1" i="1">
                          <a:solidFill>
                            <a:srgbClr val="CF8082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2020</a:t>
                      </a:r>
                      <a:endParaRPr lang="en-GB" sz="1400" b="1" i="1">
                        <a:solidFill>
                          <a:srgbClr val="CF8082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defRPr/>
                      </a:pPr>
                      <a:r>
                        <a:rPr lang="it-IT" sz="1100" b="1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  <a:endParaRPr sz="1100" b="0"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38100" algn="ctr">
                      <a:noFill/>
                    </a:lnB>
                    <a:noFill/>
                  </a:tcPr>
                </a:tc>
              </a:tr>
              <a:tr h="370840">
                <a:tc>
                  <a:txBody>
                    <a:bodyPr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b="1" i="1" u="none" strike="noStrike" cap="none" spc="0">
                          <a:solidFill>
                            <a:srgbClr val="CF8082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Titolo della posizione</a:t>
                      </a:r>
                      <a:r>
                        <a:rPr lang="en-GB" sz="1400" b="1" i="1" u="none" strike="noStrike" cap="none" spc="0">
                          <a:solidFill>
                            <a:srgbClr val="CF8082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/ 2018– </a:t>
                      </a:r>
                      <a:r>
                        <a:rPr lang="en-GB" sz="1400" b="1" i="1" u="none" strike="noStrike" cap="none" spc="0">
                          <a:solidFill>
                            <a:srgbClr val="CF8082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2020</a:t>
                      </a:r>
                      <a:endParaRPr lang="en-GB" sz="1400" b="1" i="1" u="none" strike="noStrike" cap="none" spc="0">
                        <a:solidFill>
                          <a:srgbClr val="CF8082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defRPr/>
                      </a:pPr>
                      <a:r>
                        <a:rPr lang="it-IT" sz="11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  <a:endParaRPr sz="1100" b="0"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  <a:tr h="370840">
                <a:tc>
                  <a:txBody>
                    <a:bodyPr/>
                    <a:p>
                      <a:pPr marL="0" marR="0" indent="0" algn="l" defTabSz="4572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1400" b="1" i="1" u="none" strike="noStrike" cap="none" spc="0">
                          <a:solidFill>
                            <a:srgbClr val="CF8082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Titolo della posizione</a:t>
                      </a:r>
                      <a:r>
                        <a:rPr lang="en-GB" sz="1400" b="1" i="1" u="none" strike="noStrike" cap="none" spc="0">
                          <a:solidFill>
                            <a:srgbClr val="CF8082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/ 2018– </a:t>
                      </a:r>
                      <a:r>
                        <a:rPr lang="en-GB" sz="1400" b="1" i="1" u="none" strike="noStrike" cap="none" spc="0">
                          <a:solidFill>
                            <a:srgbClr val="CF8082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2020</a:t>
                      </a:r>
                      <a:endParaRPr lang="en-GB" sz="1400" b="1" i="1" u="none" strike="noStrike" cap="none" spc="0">
                        <a:solidFill>
                          <a:srgbClr val="CF8082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defRPr/>
                      </a:pPr>
                      <a:r>
                        <a:rPr lang="it-IT" sz="11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  <a:endParaRPr sz="1100" b="0" i="0" u="none" strike="noStrike" cap="none" spc="0">
                        <a:solidFill>
                          <a:srgbClr val="7F7F7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defRPr/>
                      </a:pPr>
                      <a:endParaRPr lang="it-IT" sz="1000" b="0" i="0" u="none" strike="noStrike" cap="none" spc="0">
                        <a:solidFill>
                          <a:srgbClr val="7F7F7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defRPr/>
                      </a:pPr>
                      <a:r>
                        <a:rPr lang="en-GB" sz="1400" b="1" i="1" u="none" strike="noStrike" cap="none" spc="0">
                          <a:solidFill>
                            <a:srgbClr val="CF808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Titolo della posizione</a:t>
                      </a:r>
                      <a:r>
                        <a:rPr lang="en-GB" sz="1400" b="1" i="1" u="none" strike="noStrike" cap="none" spc="0">
                          <a:solidFill>
                            <a:srgbClr val="CF808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 2018– </a:t>
                      </a:r>
                      <a:r>
                        <a:rPr lang="en-GB" sz="1400" b="1" i="1" u="none" strike="noStrike" cap="none" spc="0">
                          <a:solidFill>
                            <a:srgbClr val="CF808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2020</a:t>
                      </a:r>
                      <a:endParaRPr lang="en-GB" sz="1400" b="1" i="1" u="none" strike="noStrike" cap="none" spc="0">
                        <a:solidFill>
                          <a:srgbClr val="CF808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defRPr/>
                      </a:pPr>
                      <a:r>
                        <a:rPr lang="it-IT" sz="11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ea"/>
                          <a:cs typeface="+mn-cs"/>
                        </a:rPr>
                        <a:t>Descrivi qui le funzioni che hai ricoperto per questa posizione. Descrivi anche le tue missioni e i risultati.</a:t>
                      </a:r>
                      <a:br>
                        <a:rPr lang="it-IT" sz="1100" b="0" i="0" u="none" strike="noStrike" cap="none" spc="0">
                          <a:ln>
                            <a:noFill/>
                          </a:ln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</a:br>
                      <a:endParaRPr sz="1100" b="0"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ZoneTexte 18" hidden="0"/>
          <p:cNvSpPr>
            <a:spLocks noAdjustHandles="0" noChangeArrowheads="0"/>
          </p:cNvSpPr>
          <p:nvPr isPhoto="0" userDrawn="0"/>
        </p:nvSpPr>
        <p:spPr bwMode="auto">
          <a:xfrm>
            <a:off x="0" y="2783922"/>
            <a:ext cx="2661410" cy="82299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2400">
                <a:solidFill>
                  <a:schemeClr val="tx1">
                    <a:lumMod val="50000"/>
                    <a:lumOff val="50000"/>
                  </a:schemeClr>
                </a:solidFill>
                <a:latin typeface="Times New Roman"/>
                <a:cs typeface="Times New Roman"/>
              </a:rPr>
              <a:t>Titolo Della Posizione</a:t>
            </a:r>
            <a:endParaRPr lang="fr-FR" sz="2400">
              <a:solidFill>
                <a:schemeClr val="tx1">
                  <a:lumMod val="50000"/>
                  <a:lumOff val="50000"/>
                </a:schemeClr>
              </a:solidFill>
              <a:latin typeface="Times New Roman"/>
              <a:cs typeface="Times New Roman"/>
            </a:endParaRPr>
          </a:p>
        </p:txBody>
      </p:sp>
      <p:cxnSp>
        <p:nvCxnSpPr>
          <p:cNvPr id="13" name="Connecteur droit 19" hidden="0"/>
          <p:cNvCxnSpPr>
            <a:cxnSpLocks/>
          </p:cNvCxnSpPr>
          <p:nvPr isPhoto="0" userDrawn="0"/>
        </p:nvCxnSpPr>
        <p:spPr bwMode="auto">
          <a:xfrm>
            <a:off x="74822" y="5612045"/>
            <a:ext cx="7413097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Image 21" hidden="0"/>
          <p:cNvPicPr>
            <a:picLocks noChangeAspect="1"/>
          </p:cNvPicPr>
          <p:nvPr isPhoto="0" userDrawn="0"/>
        </p:nvPicPr>
        <p:blipFill>
          <a:blip r:embed="rId4"/>
          <a:stretch/>
        </p:blipFill>
        <p:spPr bwMode="auto">
          <a:xfrm>
            <a:off x="2816860" y="5207966"/>
            <a:ext cx="364539" cy="374954"/>
          </a:xfrm>
          <a:prstGeom prst="rect">
            <a:avLst/>
          </a:prstGeom>
        </p:spPr>
      </p:pic>
      <p:sp>
        <p:nvSpPr>
          <p:cNvPr id="15" name="ZoneTexte 22" hidden="0"/>
          <p:cNvSpPr>
            <a:spLocks noAdjustHandles="0" noChangeArrowheads="0"/>
          </p:cNvSpPr>
          <p:nvPr isPhoto="0" userDrawn="0"/>
        </p:nvSpPr>
        <p:spPr bwMode="auto">
          <a:xfrm>
            <a:off x="3332479" y="5242712"/>
            <a:ext cx="3992915" cy="365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800" b="0" i="0" u="none" strike="noStrike" cap="none" spc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Conoscenze</a:t>
            </a:r>
            <a:endParaRPr lang="fr-FR">
              <a:solidFill>
                <a:srgbClr val="444444"/>
              </a:solidFill>
              <a:latin typeface="Times New Roman"/>
              <a:cs typeface="Times New Roman"/>
            </a:endParaRPr>
          </a:p>
        </p:txBody>
      </p:sp>
      <p:sp>
        <p:nvSpPr>
          <p:cNvPr id="16" name="Rectangle 23" hidden="0"/>
          <p:cNvSpPr/>
          <p:nvPr isPhoto="0" userDrawn="0"/>
        </p:nvSpPr>
        <p:spPr bwMode="auto">
          <a:xfrm>
            <a:off x="0" y="5801532"/>
            <a:ext cx="7562850" cy="22149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cxnSp>
        <p:nvCxnSpPr>
          <p:cNvPr id="17" name="Connecteur droit 24" hidden="0"/>
          <p:cNvCxnSpPr>
            <a:cxnSpLocks/>
          </p:cNvCxnSpPr>
          <p:nvPr isPhoto="0" userDrawn="0"/>
        </p:nvCxnSpPr>
        <p:spPr bwMode="auto">
          <a:xfrm>
            <a:off x="2660547" y="2218502"/>
            <a:ext cx="0" cy="5659383"/>
          </a:xfrm>
          <a:prstGeom prst="line">
            <a:avLst/>
          </a:prstGeom>
          <a:ln w="9525" cmpd="sng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6" hidden="0"/>
          <p:cNvSpPr/>
          <p:nvPr isPhoto="0" userDrawn="0"/>
        </p:nvSpPr>
        <p:spPr bwMode="auto">
          <a:xfrm>
            <a:off x="165113" y="6136403"/>
            <a:ext cx="262770" cy="152186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9" name="Rectangle 27" hidden="0"/>
          <p:cNvSpPr/>
          <p:nvPr isPhoto="0" userDrawn="0"/>
        </p:nvSpPr>
        <p:spPr bwMode="auto">
          <a:xfrm>
            <a:off x="448898" y="6442966"/>
            <a:ext cx="262770" cy="1215302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" name="Rectangle 28" hidden="0"/>
          <p:cNvSpPr/>
          <p:nvPr isPhoto="0" userDrawn="0"/>
        </p:nvSpPr>
        <p:spPr bwMode="auto">
          <a:xfrm>
            <a:off x="732683" y="6267787"/>
            <a:ext cx="262770" cy="1390481"/>
          </a:xfrm>
          <a:prstGeom prst="rect">
            <a:avLst/>
          </a:prstGeom>
          <a:solidFill>
            <a:schemeClr val="accent6"/>
          </a:solidFill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1" name="Rectangle 29" hidden="0"/>
          <p:cNvSpPr/>
          <p:nvPr isPhoto="0" userDrawn="0"/>
        </p:nvSpPr>
        <p:spPr bwMode="auto">
          <a:xfrm>
            <a:off x="995453" y="6355377"/>
            <a:ext cx="262770" cy="1302891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2" name="Text Box 2" hidden="0"/>
          <p:cNvSpPr>
            <a:spLocks noAdjustHandles="0" noChangeArrowheads="0"/>
          </p:cNvSpPr>
          <p:nvPr isPhoto="0" userDrawn="0"/>
        </p:nvSpPr>
        <p:spPr bwMode="auto">
          <a:xfrm>
            <a:off x="1258223" y="6842208"/>
            <a:ext cx="1225719" cy="8160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6800" rIns="91440" bIns="45720" numCol="1" anchor="t" anchorCtr="0" compatLnSpc="1">
            <a:prstTxWarp prst="textNoShape"/>
          </a:bodyPr>
          <a:lstStyle>
            <a:lvl1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1pPr>
            <a:lvl2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2pPr>
            <a:lvl3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3pPr>
            <a:lvl4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4pPr>
            <a:lvl5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5pPr>
            <a:lvl6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6pPr>
            <a:lvl7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7pPr>
            <a:lvl8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8pPr>
            <a:lvl9pPr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/>
                </a:solidFill>
                <a:latin typeface="Arial"/>
                <a:ea typeface="ＭＳ Ｐゴシック"/>
              </a:defRPr>
            </a:lvl9pPr>
          </a:lstStyle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100" b="0" i="0" u="none" strike="noStrike" cap="none" spc="0">
                <a:ln>
                  <a:noFill/>
                </a:ln>
                <a:solidFill>
                  <a:srgbClr val="333333"/>
                </a:solidFill>
                <a:latin typeface="Arial"/>
                <a:ea typeface="Arial"/>
                <a:cs typeface="Arial"/>
              </a:rPr>
              <a:t>Curioso</a:t>
            </a:r>
            <a:endParaRPr/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100" b="0" i="0" u="none" strike="noStrike" cap="none" spc="0">
                <a:ln>
                  <a:noFill/>
                </a:ln>
                <a:solidFill>
                  <a:srgbClr val="333333"/>
                </a:solidFill>
                <a:latin typeface="Arial"/>
                <a:ea typeface="Arial"/>
                <a:cs typeface="Arial"/>
              </a:rPr>
              <a:t>Creativo</a:t>
            </a:r>
            <a:endParaRPr/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100" b="0" i="0" u="none" strike="noStrike" cap="none" spc="0">
                <a:ln>
                  <a:noFill/>
                </a:ln>
                <a:solidFill>
                  <a:srgbClr val="333333"/>
                </a:solidFill>
                <a:latin typeface="Arial"/>
                <a:ea typeface="Arial"/>
                <a:cs typeface="Arial"/>
              </a:rPr>
              <a:t>Progredire</a:t>
            </a:r>
            <a:endParaRPr/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fr-FR" sz="1100" b="0" i="0" u="none" strike="noStrike" cap="none" spc="0">
                <a:ln>
                  <a:noFill/>
                </a:ln>
                <a:solidFill>
                  <a:srgbClr val="333333"/>
                </a:solidFill>
                <a:latin typeface="Arial"/>
                <a:ea typeface="Arial"/>
                <a:cs typeface="Arial"/>
              </a:rPr>
              <a:t>Organizzato</a:t>
            </a:r>
            <a:endParaRPr lang="fr-FR" sz="1100" b="0" i="0" u="none" strike="noStrike" cap="none">
              <a:ln>
                <a:noFill/>
              </a:ln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23" name="Rectangle 31" hidden="0"/>
          <p:cNvSpPr/>
          <p:nvPr isPhoto="0" userDrawn="0"/>
        </p:nvSpPr>
        <p:spPr bwMode="auto">
          <a:xfrm>
            <a:off x="2457237" y="6929402"/>
            <a:ext cx="111007" cy="106325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4" name="Rectangle 32" hidden="0"/>
          <p:cNvSpPr/>
          <p:nvPr isPhoto="0" userDrawn="0"/>
        </p:nvSpPr>
        <p:spPr bwMode="auto">
          <a:xfrm>
            <a:off x="2457237" y="7098917"/>
            <a:ext cx="111007" cy="10632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5" name="Rectangle 33" hidden="0"/>
          <p:cNvSpPr/>
          <p:nvPr isPhoto="0" userDrawn="0"/>
        </p:nvSpPr>
        <p:spPr bwMode="auto">
          <a:xfrm>
            <a:off x="2457237" y="7264454"/>
            <a:ext cx="111007" cy="1063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6" name="Rectangle 34" hidden="0"/>
          <p:cNvSpPr/>
          <p:nvPr isPhoto="0" userDrawn="0"/>
        </p:nvSpPr>
        <p:spPr bwMode="auto">
          <a:xfrm>
            <a:off x="2454455" y="7425208"/>
            <a:ext cx="111007" cy="1063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graphicFrame>
        <p:nvGraphicFramePr>
          <p:cNvPr id="27" name="Tableau 35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2816860" y="5866359"/>
          <a:ext cx="3349349" cy="2069984"/>
        </p:xfrm>
        <a:graphic>
          <a:graphicData uri="http://schemas.openxmlformats.org/drawingml/2006/table">
            <a:tbl>
              <a:tblPr firstRow="1" firstCol="0" lastRow="0" lastCol="0" bandRow="1" bandCol="0"/>
              <a:tblGrid>
                <a:gridCol w="3349349"/>
              </a:tblGrid>
              <a:tr h="295712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1200"/>
                        <a:t>Windows</a:t>
                      </a:r>
                      <a:r>
                        <a:rPr lang="fr-FR" sz="1200"/>
                        <a:t> 10</a:t>
                      </a:r>
                      <a:endParaRPr lang="fr-FR" sz="1200"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</a:tr>
              <a:tr h="295712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1200"/>
                        <a:t>Word / Excel</a:t>
                      </a:r>
                      <a:endParaRPr lang="fr-FR" sz="1200"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</a:tr>
              <a:tr h="295712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1200"/>
                        <a:t>HTML / PHP</a:t>
                      </a:r>
                      <a:endParaRPr lang="fr-FR" sz="1200"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</a:tr>
              <a:tr h="295712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1200"/>
                        <a:t>Analytics</a:t>
                      </a:r>
                      <a:endParaRPr lang="fr-FR" sz="1200"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</a:tr>
              <a:tr h="295712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1200" b="0" i="0" u="none" strike="noStrike" cap="none" spc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Francese</a:t>
                      </a:r>
                      <a:endParaRPr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</a:tr>
              <a:tr h="295712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1200" b="0" i="0" u="none" strike="noStrike" cap="none" spc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Inglese</a:t>
                      </a:r>
                      <a:endParaRPr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</a:tr>
              <a:tr h="295712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1200" b="0" i="0" u="none" strike="noStrike" cap="none" spc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Calibri"/>
                        </a:rPr>
                        <a:t>Italiano</a:t>
                      </a:r>
                      <a:endParaRPr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12700" algn="ctr"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28" name="Rectangle 39" hidden="0"/>
          <p:cNvSpPr/>
          <p:nvPr isPhoto="0" userDrawn="0"/>
        </p:nvSpPr>
        <p:spPr bwMode="auto">
          <a:xfrm flipH="0" flipV="0">
            <a:off x="4243588" y="5930862"/>
            <a:ext cx="2651348" cy="159449"/>
          </a:xfrm>
          <a:prstGeom prst="rect">
            <a:avLst/>
          </a:prstGeom>
          <a:solidFill>
            <a:srgbClr val="CFCFC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9" name="Ellipse 40" hidden="0"/>
          <p:cNvSpPr/>
          <p:nvPr isPhoto="0" userDrawn="0"/>
        </p:nvSpPr>
        <p:spPr bwMode="auto">
          <a:xfrm>
            <a:off x="5035394" y="5930863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0" name="Rectangle 45" hidden="0"/>
          <p:cNvSpPr/>
          <p:nvPr isPhoto="0" userDrawn="0"/>
        </p:nvSpPr>
        <p:spPr bwMode="auto">
          <a:xfrm flipH="0" flipV="0">
            <a:off x="4243588" y="6237420"/>
            <a:ext cx="2627535" cy="168141"/>
          </a:xfrm>
          <a:prstGeom prst="rect">
            <a:avLst/>
          </a:prstGeom>
          <a:solidFill>
            <a:srgbClr val="CFCFC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baseline="-25000"/>
          </a:p>
        </p:txBody>
      </p:sp>
      <p:sp>
        <p:nvSpPr>
          <p:cNvPr id="31" name="Ellipse 46" hidden="0"/>
          <p:cNvSpPr/>
          <p:nvPr isPhoto="0" userDrawn="0"/>
        </p:nvSpPr>
        <p:spPr bwMode="auto">
          <a:xfrm>
            <a:off x="5464874" y="6237420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2" name="Rectangle 47" hidden="0"/>
          <p:cNvSpPr/>
          <p:nvPr isPhoto="0" userDrawn="0"/>
        </p:nvSpPr>
        <p:spPr bwMode="auto">
          <a:xfrm flipH="0" flipV="0">
            <a:off x="4243588" y="6522476"/>
            <a:ext cx="2615297" cy="171000"/>
          </a:xfrm>
          <a:prstGeom prst="rect">
            <a:avLst/>
          </a:prstGeom>
          <a:solidFill>
            <a:srgbClr val="CFCFC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3" name="Ellipse 48" hidden="0"/>
          <p:cNvSpPr/>
          <p:nvPr isPhoto="0" userDrawn="0"/>
        </p:nvSpPr>
        <p:spPr bwMode="auto">
          <a:xfrm>
            <a:off x="6085870" y="6522476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4" name="Rectangle 49" hidden="0"/>
          <p:cNvSpPr/>
          <p:nvPr isPhoto="0" userDrawn="0"/>
        </p:nvSpPr>
        <p:spPr bwMode="auto">
          <a:xfrm flipH="0" flipV="0">
            <a:off x="4243588" y="6821091"/>
            <a:ext cx="2606637" cy="166795"/>
          </a:xfrm>
          <a:prstGeom prst="rect">
            <a:avLst/>
          </a:prstGeom>
          <a:solidFill>
            <a:srgbClr val="CFCFC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5" name="Ellipse 50" hidden="0"/>
          <p:cNvSpPr/>
          <p:nvPr isPhoto="0" userDrawn="0"/>
        </p:nvSpPr>
        <p:spPr bwMode="auto">
          <a:xfrm>
            <a:off x="5292150" y="6822642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6" name="Rectangle 51" hidden="0"/>
          <p:cNvSpPr/>
          <p:nvPr isPhoto="0" userDrawn="0"/>
        </p:nvSpPr>
        <p:spPr bwMode="auto">
          <a:xfrm flipH="0" flipV="0">
            <a:off x="4243588" y="7118455"/>
            <a:ext cx="2597978" cy="16383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7" name="Ellipse 52" hidden="0"/>
          <p:cNvSpPr/>
          <p:nvPr isPhoto="0" userDrawn="0"/>
        </p:nvSpPr>
        <p:spPr bwMode="auto">
          <a:xfrm>
            <a:off x="6464177" y="7114012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8" name="Rectangle 53" hidden="0"/>
          <p:cNvSpPr/>
          <p:nvPr isPhoto="0" userDrawn="0"/>
        </p:nvSpPr>
        <p:spPr bwMode="auto">
          <a:xfrm flipH="0" flipV="0">
            <a:off x="4243588" y="7406715"/>
            <a:ext cx="2597978" cy="161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39" name="Ellipse 54" hidden="0"/>
          <p:cNvSpPr/>
          <p:nvPr isPhoto="0" userDrawn="0"/>
        </p:nvSpPr>
        <p:spPr bwMode="auto">
          <a:xfrm>
            <a:off x="5569263" y="7406715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0" name="Rectangle 55" hidden="0"/>
          <p:cNvSpPr/>
          <p:nvPr isPhoto="0" userDrawn="0"/>
        </p:nvSpPr>
        <p:spPr bwMode="auto">
          <a:xfrm flipH="0" flipV="0">
            <a:off x="4243588" y="7697668"/>
            <a:ext cx="2589319" cy="15966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1" name="Ellipse 56" hidden="0"/>
          <p:cNvSpPr/>
          <p:nvPr isPhoto="0" userDrawn="0"/>
        </p:nvSpPr>
        <p:spPr bwMode="auto">
          <a:xfrm>
            <a:off x="5035394" y="7697669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2" name="ZoneTexte 58" hidden="0"/>
          <p:cNvSpPr>
            <a:spLocks noAdjustHandles="0" noChangeArrowheads="0"/>
          </p:cNvSpPr>
          <p:nvPr isPhoto="0" userDrawn="0"/>
        </p:nvSpPr>
        <p:spPr bwMode="auto">
          <a:xfrm>
            <a:off x="147998" y="3805173"/>
            <a:ext cx="2420316" cy="1097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it-IT" sz="1100" b="0" i="0" u="none" strike="noStrike" cap="none" spc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Calibri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  <a:endParaRPr/>
          </a:p>
        </p:txBody>
      </p:sp>
      <p:pic>
        <p:nvPicPr>
          <p:cNvPr id="43" name="Image 60" hidden="0"/>
          <p:cNvPicPr>
            <a:picLocks noChangeAspect="1"/>
          </p:cNvPicPr>
          <p:nvPr isPhoto="0" userDrawn="0"/>
        </p:nvPicPr>
        <p:blipFill>
          <a:blip r:embed="rId5"/>
          <a:stretch/>
        </p:blipFill>
        <p:spPr bwMode="auto">
          <a:xfrm>
            <a:off x="127736" y="8302270"/>
            <a:ext cx="372397" cy="372397"/>
          </a:xfrm>
          <a:prstGeom prst="rect">
            <a:avLst/>
          </a:prstGeom>
        </p:spPr>
      </p:pic>
      <p:sp>
        <p:nvSpPr>
          <p:cNvPr id="44" name="ZoneTexte 61" hidden="0"/>
          <p:cNvSpPr>
            <a:spLocks noAdjustHandles="0" noChangeArrowheads="0"/>
          </p:cNvSpPr>
          <p:nvPr isPhoto="0" userDrawn="0"/>
        </p:nvSpPr>
        <p:spPr bwMode="auto">
          <a:xfrm flipH="0" flipV="0">
            <a:off x="580282" y="8285307"/>
            <a:ext cx="2090506" cy="9144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defRPr/>
            </a:pPr>
            <a:r>
              <a:rPr lang="fr-FR" sz="1800" b="0" i="0" u="none" strike="noStrike" cap="none" spc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Studi e formazione</a:t>
            </a:r>
            <a:endParaRPr lang="fr-FR">
              <a:solidFill>
                <a:srgbClr val="444444"/>
              </a:solidFill>
              <a:latin typeface="Times New Roman"/>
              <a:cs typeface="Times New Roman"/>
            </a:endParaRPr>
          </a:p>
        </p:txBody>
      </p:sp>
      <p:cxnSp>
        <p:nvCxnSpPr>
          <p:cNvPr id="45" name="Connecteur droit 62" hidden="0"/>
          <p:cNvCxnSpPr>
            <a:cxnSpLocks/>
          </p:cNvCxnSpPr>
          <p:nvPr isPhoto="0" userDrawn="0"/>
        </p:nvCxnSpPr>
        <p:spPr bwMode="auto">
          <a:xfrm>
            <a:off x="127736" y="8642918"/>
            <a:ext cx="2409121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Tableau 64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74821" y="8730196"/>
          <a:ext cx="3106577" cy="1737360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{F6A6DF61-D151-9B37-2D63-FE952AB1AA64}</a:tableStyleId>
              </a:tblPr>
              <a:tblGrid>
                <a:gridCol w="3106577"/>
              </a:tblGrid>
              <a:tr h="163019">
                <a:tc>
                  <a:txBody>
                    <a:bodyPr/>
                    <a:p>
                      <a:pPr>
                        <a:defRPr/>
                      </a:pPr>
                      <a:r>
                        <a:rPr lang="en-GB" sz="1200" b="1" i="1" u="none" strike="noStrike" cap="none" spc="0">
                          <a:solidFill>
                            <a:srgbClr val="CF808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Formazione - Università </a:t>
                      </a:r>
                      <a:r>
                        <a:rPr lang="en-GB" sz="1200" b="1" i="1">
                          <a:solidFill>
                            <a:srgbClr val="CF8082"/>
                          </a:solidFill>
                          <a:latin typeface="Times New Roman"/>
                          <a:ea typeface="+mn-ea"/>
                          <a:cs typeface="Times New Roman"/>
                        </a:rPr>
                        <a:t> / 2000</a:t>
                      </a:r>
                      <a:endParaRPr lang="fr-FR" sz="1200" b="1" i="1">
                        <a:solidFill>
                          <a:srgbClr val="CF8082"/>
                        </a:solidFill>
                        <a:latin typeface="Times New Roman"/>
                        <a:ea typeface="+mn-ea"/>
                        <a:cs typeface="Times New Roman"/>
                      </a:endParaRPr>
                    </a:p>
                    <a:p>
                      <a:pPr>
                        <a:defRPr/>
                      </a:pPr>
                      <a:r>
                        <a:rPr lang="it-IT" sz="10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lt"/>
                          <a:cs typeface="+mn-lt"/>
                        </a:rPr>
                        <a:t>Descrivi le specialità di questa formazione: i tuoi diplomi, le opzioni di formazione, </a:t>
                      </a:r>
                      <a:r>
                        <a:rPr lang="it-IT" sz="10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lt"/>
                          <a:cs typeface="+mn-lt"/>
                        </a:rPr>
                        <a:t>ecc </a:t>
                      </a:r>
                      <a:r>
                        <a:rPr lang="it-IT" sz="10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lt"/>
                          <a:cs typeface="+mn-lt"/>
                        </a:rPr>
                        <a:t>...</a:t>
                      </a:r>
                      <a:r>
                        <a:rPr lang="it-IT" sz="10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lt"/>
                          <a:cs typeface="+mn-lt"/>
                        </a:rPr>
                        <a:t> </a:t>
                      </a:r>
                      <a:endParaRPr lang="fr-FR" sz="1000" b="0">
                        <a:solidFill>
                          <a:srgbClr val="444444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38100" algn="ctr">
                      <a:noFill/>
                    </a:lnB>
                    <a:noFill/>
                  </a:tcPr>
                </a:tc>
              </a:tr>
              <a:tr h="163019">
                <a:tc>
                  <a:txBody>
                    <a:bodyPr/>
                    <a:p>
                      <a:pPr>
                        <a:defRPr/>
                      </a:pPr>
                      <a:r>
                        <a:rPr lang="en-GB" sz="1200" b="1" i="1" u="none" strike="noStrike" cap="none" spc="0">
                          <a:solidFill>
                            <a:srgbClr val="CF808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Formazione - Università </a:t>
                      </a:r>
                      <a:r>
                        <a:rPr lang="en-GB" sz="1200" b="1" i="1" u="none" strike="noStrike" cap="none" spc="0">
                          <a:solidFill>
                            <a:srgbClr val="CF808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/ 2000</a:t>
                      </a:r>
                      <a:endParaRPr lang="en-GB" sz="1200" b="1" i="1" u="none" strike="noStrike" cap="none" spc="0">
                        <a:solidFill>
                          <a:srgbClr val="CF8082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defRPr/>
                      </a:pPr>
                      <a:r>
                        <a:rPr lang="it-IT" sz="10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lt"/>
                          <a:cs typeface="+mn-lt"/>
                        </a:rPr>
                        <a:t>Descrivi le specialità di questa formazione: i tuoi d</a:t>
                      </a:r>
                      <a:r>
                        <a:rPr lang="it-IT" sz="10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lt"/>
                          <a:cs typeface="+mn-lt"/>
                        </a:rPr>
                        <a:t>iplomi, le opzioni di formazione, ecc ...</a:t>
                      </a:r>
                      <a:r>
                        <a:rPr lang="it-IT" sz="10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lt"/>
                          <a:cs typeface="+mn-lt"/>
                        </a:rPr>
                        <a:t> </a:t>
                      </a:r>
                      <a:endParaRPr sz="1800" b="0">
                        <a:solidFill>
                          <a:srgbClr val="444444"/>
                        </a:solidFill>
                        <a:latin typeface="Arial"/>
                        <a:ea typeface="Arial"/>
                        <a:cs typeface="Arial"/>
                      </a:endParaRPr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  <a:tr h="163019">
                <a:tc>
                  <a:txBody>
                    <a:bodyPr/>
                    <a:p>
                      <a:pPr>
                        <a:defRPr/>
                      </a:pPr>
                      <a:r>
                        <a:rPr lang="en-GB" sz="1200" b="1" i="1" u="none" strike="noStrike" cap="none" spc="0">
                          <a:solidFill>
                            <a:srgbClr val="CF808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Formazione - Università </a:t>
                      </a:r>
                      <a:r>
                        <a:rPr lang="en-GB" sz="1200" b="1" i="1" u="none" strike="noStrike" cap="none" spc="0">
                          <a:solidFill>
                            <a:srgbClr val="CF8082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/ 2000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it-IT" sz="10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lt"/>
                          <a:cs typeface="+mn-lt"/>
                        </a:rPr>
                        <a:t>Descrivi le specialità di questa formazione: i tuoi diplomi, le opzioni di formazione, ecc ...</a:t>
                      </a:r>
                      <a:r>
                        <a:rPr lang="it-IT" sz="1000" b="0" i="0" u="none" strike="noStrike" cap="none" spc="0">
                          <a:solidFill>
                            <a:srgbClr val="7F7F7F"/>
                          </a:solidFill>
                          <a:latin typeface="+mn-lt"/>
                          <a:ea typeface="+mn-lt"/>
                          <a:cs typeface="+mn-lt"/>
                        </a:rPr>
                        <a:t> </a:t>
                      </a:r>
                      <a:endParaRPr lang="it-IT" sz="1000" b="0" i="0" u="none" strike="noStrike" cap="none" spc="0">
                        <a:solidFill>
                          <a:srgbClr val="7F7F7F"/>
                        </a:solidFill>
                        <a:latin typeface="+mn-lt"/>
                        <a:ea typeface="+mn-lt"/>
                        <a:cs typeface="+mn-lt"/>
                      </a:endParaRPr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38100" algn="ctr">
                      <a:noFill/>
                    </a:lnT>
                    <a:lnB w="12700" algn="ctr">
                      <a:noFill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47" name="Image 65" hidden="0"/>
          <p:cNvPicPr>
            <a:picLocks noChangeAspect="1"/>
          </p:cNvPicPr>
          <p:nvPr isPhoto="0" userDrawn="0"/>
        </p:nvPicPr>
        <p:blipFill>
          <a:blip r:embed="rId6"/>
          <a:stretch/>
        </p:blipFill>
        <p:spPr bwMode="auto">
          <a:xfrm>
            <a:off x="2849700" y="8312528"/>
            <a:ext cx="342900" cy="330200"/>
          </a:xfrm>
          <a:prstGeom prst="rect">
            <a:avLst/>
          </a:prstGeom>
        </p:spPr>
      </p:pic>
      <p:cxnSp>
        <p:nvCxnSpPr>
          <p:cNvPr id="48" name="Connecteur droit 66" hidden="0"/>
          <p:cNvCxnSpPr>
            <a:cxnSpLocks/>
          </p:cNvCxnSpPr>
          <p:nvPr isPhoto="0" userDrawn="0"/>
        </p:nvCxnSpPr>
        <p:spPr bwMode="auto">
          <a:xfrm>
            <a:off x="2849700" y="8642918"/>
            <a:ext cx="2409121" cy="0"/>
          </a:xfrm>
          <a:prstGeom prst="line">
            <a:avLst/>
          </a:prstGeom>
          <a:ln w="12700" cmpd="sng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ZoneTexte 67" hidden="0"/>
          <p:cNvSpPr>
            <a:spLocks noAdjustHandles="0" noChangeArrowheads="0"/>
          </p:cNvSpPr>
          <p:nvPr isPhoto="0" userDrawn="0"/>
        </p:nvSpPr>
        <p:spPr bwMode="auto">
          <a:xfrm flipH="0" flipV="0">
            <a:off x="3332479" y="8285307"/>
            <a:ext cx="1493967" cy="6401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defRPr/>
            </a:pPr>
            <a:r>
              <a:rPr lang="fr-FR" sz="1800" b="0" i="0" u="none" strike="noStrike" cap="none" spc="0">
                <a:solidFill>
                  <a:srgbClr val="444444"/>
                </a:solidFill>
                <a:latin typeface="Times New Roman"/>
                <a:ea typeface="Times New Roman"/>
                <a:cs typeface="Times New Roman"/>
              </a:rPr>
              <a:t>Passatempo</a:t>
            </a:r>
            <a:endParaRPr lang="fr-FR">
              <a:solidFill>
                <a:srgbClr val="444444"/>
              </a:solidFill>
              <a:latin typeface="Times New Roman"/>
              <a:cs typeface="Times New Roman"/>
            </a:endParaRPr>
          </a:p>
        </p:txBody>
      </p:sp>
      <p:sp>
        <p:nvSpPr>
          <p:cNvPr id="50" name="ZoneTexte 68" hidden="0"/>
          <p:cNvSpPr>
            <a:spLocks noAdjustHandles="0" noChangeArrowheads="0"/>
          </p:cNvSpPr>
          <p:nvPr isPhoto="0" userDrawn="0"/>
        </p:nvSpPr>
        <p:spPr bwMode="auto">
          <a:xfrm flipH="0" flipV="0">
            <a:off x="3037312" y="8730196"/>
            <a:ext cx="2143124" cy="9296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defRPr/>
            </a:pP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Lorem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ipsum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dolor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sit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amet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,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consectetur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adipiscing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elit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.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Aliquam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metus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velit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,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iaculis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eget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leo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a,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porttitor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tincidunt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elit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. Sed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accumsan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rutrum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porttitor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.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Aliquam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vel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facilisis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augue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, eu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ornare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 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metus</a:t>
            </a:r>
            <a:r>
              <a:rPr lang="it-IT" sz="1000" b="0" i="0" u="none" strike="noStrike" cap="none" spc="0">
                <a:solidFill>
                  <a:srgbClr val="7F7F7F"/>
                </a:solidFill>
                <a:latin typeface="+mn-lt"/>
                <a:ea typeface="+mn-lt"/>
                <a:cs typeface="+mn-lt"/>
              </a:rPr>
              <a:t>. </a:t>
            </a:r>
            <a:endParaRPr lang="it-IT" sz="1000" b="0" i="0" u="none" strike="noStrike" cap="none" spc="0">
              <a:solidFill>
                <a:srgbClr val="7F7F7F"/>
              </a:solidFill>
              <a:latin typeface="+mn-lt"/>
              <a:ea typeface="+mn-lt"/>
              <a:cs typeface="+mn-lt"/>
            </a:endParaRPr>
          </a:p>
        </p:txBody>
      </p:sp>
      <p:graphicFrame>
        <p:nvGraphicFramePr>
          <p:cNvPr id="51" name="Tableau 70" hidden="0"/>
          <p:cNvGraphicFramePr>
            <a:graphicFrameLocks xmlns:a="http://schemas.openxmlformats.org/drawingml/2006/main" noGrp="1"/>
          </p:cNvGraphicFramePr>
          <p:nvPr isPhoto="0" userDrawn="0"/>
        </p:nvGraphicFramePr>
        <p:xfrm>
          <a:off x="612031" y="754997"/>
          <a:ext cx="1956575" cy="1358294"/>
        </p:xfrm>
        <a:graphic>
          <a:graphicData uri="http://schemas.openxmlformats.org/drawingml/2006/table">
            <a:tbl>
              <a:tblPr firstRow="1" firstCol="0" lastRow="0" lastCol="0" bandRow="1" bandCol="0">
                <a:tableStyleId>{F6A6DF61-D151-9B37-2D63-FE952AB1AA64}</a:tableStyleId>
              </a:tblPr>
              <a:tblGrid>
                <a:gridCol w="411945"/>
                <a:gridCol w="1544630"/>
              </a:tblGrid>
              <a:tr h="1358294"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1000" b="0"/>
                        <a:t>Ind. </a:t>
                      </a:r>
                      <a:endParaRPr/>
                    </a:p>
                    <a:p>
                      <a:pPr>
                        <a:defRPr/>
                      </a:pPr>
                      <a:endParaRPr lang="fr-FR" sz="1000" b="0"/>
                    </a:p>
                    <a:p>
                      <a:pPr>
                        <a:defRPr/>
                      </a:pPr>
                      <a:endParaRPr lang="fr-FR" sz="1000" b="0"/>
                    </a:p>
                    <a:p>
                      <a:pPr>
                        <a:defRPr/>
                      </a:pPr>
                      <a:r>
                        <a:rPr lang="fr-FR" sz="1000" b="0"/>
                        <a:t>Tel.</a:t>
                      </a:r>
                      <a:endParaRPr/>
                    </a:p>
                    <a:p>
                      <a:pPr>
                        <a:defRPr/>
                      </a:pPr>
                      <a:endParaRPr lang="fr-FR" sz="1000" b="0"/>
                    </a:p>
                    <a:p>
                      <a:pPr>
                        <a:defRPr/>
                      </a:pPr>
                      <a:endParaRPr lang="fr-FR" sz="1000" b="0"/>
                    </a:p>
                    <a:p>
                      <a:pPr>
                        <a:defRPr/>
                      </a:pPr>
                      <a:r>
                        <a:rPr lang="fr-FR" sz="1000" b="0"/>
                        <a:t>Mail</a:t>
                      </a:r>
                      <a:endParaRPr lang="fr-FR" sz="1000" b="0"/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38100" algn="ctr"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>
                        <a:defRPr/>
                      </a:pPr>
                      <a:r>
                        <a:rPr lang="fr-FR" sz="1000" b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12 Lorem Ipsums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fr-FR" sz="1000" b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00-000 Roma</a:t>
                      </a:r>
                      <a:endParaRPr/>
                    </a:p>
                    <a:p>
                      <a:pPr>
                        <a:defRPr/>
                      </a:pPr>
                      <a:endParaRPr lang="fr-FR" sz="1000" b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  <a:p>
                      <a:pPr>
                        <a:defRPr/>
                      </a:pPr>
                      <a:r>
                        <a:rPr lang="fr-FR" sz="1000" b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123 123 123</a:t>
                      </a:r>
                      <a:endParaRPr/>
                    </a:p>
                    <a:p>
                      <a:pPr>
                        <a:defRPr/>
                      </a:pPr>
                      <a:r>
                        <a:rPr lang="fr-FR" sz="1000" b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234 234 234</a:t>
                      </a:r>
                      <a:endParaRPr/>
                    </a:p>
                    <a:p>
                      <a:pPr>
                        <a:defRPr/>
                      </a:pPr>
                      <a:endParaRPr lang="fr-FR" sz="1000" b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  <a:p>
                      <a:pPr>
                        <a:defRPr/>
                      </a:pPr>
                      <a:r>
                        <a:rPr lang="fr-FR" sz="1000" b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mail@mail.com</a:t>
                      </a:r>
                      <a:endParaRPr lang="fr-FR" sz="1000" b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>
                    <a:lnL w="12700" algn="ctr">
                      <a:noFill/>
                    </a:lnL>
                    <a:lnR w="12700" algn="ctr">
                      <a:noFill/>
                    </a:lnR>
                    <a:lnT w="12700" algn="ctr">
                      <a:noFill/>
                    </a:lnT>
                    <a:lnB w="38100" algn="ctr"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2" name="ZoneTexte 71" hidden="0"/>
          <p:cNvSpPr>
            <a:spLocks noAdjustHandles="0" noChangeArrowheads="0"/>
          </p:cNvSpPr>
          <p:nvPr isPhoto="0" userDrawn="0"/>
        </p:nvSpPr>
        <p:spPr bwMode="auto">
          <a:xfrm>
            <a:off x="1120894" y="35287"/>
            <a:ext cx="8899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fr-FR" sz="4000">
                <a:solidFill>
                  <a:srgbClr val="FFFFFF"/>
                </a:solidFill>
                <a:latin typeface="Times New Roman"/>
                <a:cs typeface="Times New Roman"/>
              </a:rPr>
              <a:t>CV</a:t>
            </a:r>
            <a:endParaRPr lang="fr-FR" sz="400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53" name="ZoneTexte 72" hidden="0"/>
          <p:cNvSpPr>
            <a:spLocks noAdjustHandles="0" noChangeArrowheads="0"/>
          </p:cNvSpPr>
          <p:nvPr isPhoto="0" userDrawn="0"/>
        </p:nvSpPr>
        <p:spPr bwMode="auto">
          <a:xfrm>
            <a:off x="5439643" y="9787977"/>
            <a:ext cx="2049067" cy="365795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>
                <a:solidFill>
                  <a:srgbClr val="FFFFFF"/>
                </a:solidFill>
                <a:latin typeface="Times New Roman"/>
                <a:cs typeface="Times New Roman"/>
              </a:rPr>
              <a:t>Miguel Alessio</a:t>
            </a:r>
            <a:endParaRPr lang="fr-FR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54" name="ZoneTexte 7" hidden="0"/>
          <p:cNvSpPr>
            <a:spLocks noAdjustHandles="0" noChangeArrowheads="0"/>
          </p:cNvSpPr>
          <p:nvPr isPhoto="0" userDrawn="0"/>
        </p:nvSpPr>
        <p:spPr bwMode="auto">
          <a:xfrm flipH="0" flipV="0">
            <a:off x="3573156" y="468204"/>
            <a:ext cx="3752705" cy="63468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defRPr/>
            </a:pPr>
            <a:r>
              <a:rPr lang="fr-FR" sz="3600">
                <a:latin typeface="Times"/>
                <a:cs typeface="Times"/>
              </a:rPr>
              <a:t>Miguel ALESSIO</a:t>
            </a:r>
            <a:endParaRPr lang="fr-FR" sz="4800">
              <a:latin typeface="Times"/>
              <a:cs typeface="Times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Bureau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 bwMode="auto"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ONLYOFFICE/6.0.0.14</Application>
  <DocSecurity>0</DocSecurity>
  <PresentationFormat>Personnalisé</PresentationFormat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/>
  <dc:creator>axel maille</dc:creator>
  <cp:keywords/>
  <dc:description/>
  <dc:identifier/>
  <dc:language/>
  <cp:lastModifiedBy/>
  <cp:revision>11</cp:revision>
  <dcterms:created xsi:type="dcterms:W3CDTF">2015-03-09T11:16:15Z</dcterms:created>
  <dcterms:modified xsi:type="dcterms:W3CDTF">2020-10-16T15:55:09Z</dcterms:modified>
  <cp:category/>
  <cp:contentStatus/>
  <cp:version/>
</cp:coreProperties>
</file>