
<file path=[Content_Types].xml><?xml version="1.0" encoding="utf-8"?>
<Types xmlns="http://schemas.openxmlformats.org/package/2006/content-types"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7562850" cy="10688638"/>
  <p:notesSz cx="10688638" cy="756285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41132E38-0CC2-AECF-E5AF-090C90C6CE93}">
  <a:tblStyle styleId="{41132E38-0CC2-AECF-E5AF-090C90C6CE93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67214" y="3320407"/>
            <a:ext cx="6428423" cy="2291129"/>
          </a:xfrm>
        </p:spPr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Sous-titr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535084" y="668040"/>
            <a:ext cx="1407530" cy="14214405"/>
          </a:xfrm>
        </p:spPr>
        <p:txBody>
          <a:bodyPr vert="eaVert"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312493" y="668040"/>
            <a:ext cx="4096543" cy="1421440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En-tête de sec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u texte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9" name="Espace réservé de la date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10" name="Espace réservé du pied de page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e la date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pour une image 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494016"/>
            <a:ext cx="6806565" cy="7054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39EE38-0501-634B-B8F4-245601A9BA76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583973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5FEC1B8-501B-074E-A88A-0840785D259C}" type="slidenum">
              <a:rPr lang="fr-FR"/>
              <a:t/>
            </a:fld>
            <a:endParaRPr lang="fr-FR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 hidden="0"/>
          <p:cNvSpPr/>
          <p:nvPr isPhoto="0" userDrawn="0"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latin typeface="Arial"/>
              <a:cs typeface="Arial"/>
            </a:endParaRPr>
          </a:p>
        </p:txBody>
      </p:sp>
      <p:sp>
        <p:nvSpPr>
          <p:cNvPr id="5" name="Rectangle 4" hidden="0"/>
          <p:cNvSpPr/>
          <p:nvPr isPhoto="0" userDrawn="0"/>
        </p:nvSpPr>
        <p:spPr bwMode="auto">
          <a:xfrm>
            <a:off x="0" y="0"/>
            <a:ext cx="7562850" cy="36052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rotWithShape="0" algn="t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6" hidden="0"/>
          <p:cNvSpPr>
            <a:spLocks noAdjustHandles="0" noChangeArrowheads="0"/>
          </p:cNvSpPr>
          <p:nvPr isPhoto="0" userDrawn="0"/>
        </p:nvSpPr>
        <p:spPr bwMode="auto">
          <a:xfrm>
            <a:off x="232056" y="443043"/>
            <a:ext cx="4175123" cy="701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4000">
                <a:solidFill>
                  <a:schemeClr val="bg1"/>
                </a:solidFill>
                <a:latin typeface="Calibri"/>
                <a:cs typeface="Calibri"/>
              </a:rPr>
              <a:t>Alicia GUIZZIO</a:t>
            </a:r>
            <a:endParaRPr lang="fr-FR" sz="4000" b="1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7" name="ZoneTexte 7" hidden="0"/>
          <p:cNvSpPr>
            <a:spLocks noAdjustHandles="0" noChangeArrowheads="0"/>
          </p:cNvSpPr>
          <p:nvPr isPhoto="0" userDrawn="0"/>
        </p:nvSpPr>
        <p:spPr bwMode="auto">
          <a:xfrm>
            <a:off x="232056" y="1150929"/>
            <a:ext cx="4174655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800" b="0" i="0" u="none" strike="noStrike" cap="none" spc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TITOLO DELLA POSIZIONE</a:t>
            </a:r>
            <a:endParaRPr lang="fr-FR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8" name="ZoneTexte 8" hidden="0"/>
          <p:cNvSpPr>
            <a:spLocks noAdjustHandles="0" noChangeArrowheads="0"/>
          </p:cNvSpPr>
          <p:nvPr isPhoto="0" userDrawn="0"/>
        </p:nvSpPr>
        <p:spPr bwMode="auto">
          <a:xfrm>
            <a:off x="4990411" y="603267"/>
            <a:ext cx="2299495" cy="100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00" b="0" i="0" u="none" strike="noStrike" cap="none" spc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12 Lorem ipsulm dolor</a:t>
            </a:r>
            <a:endParaRPr sz="1200">
              <a:solidFill>
                <a:srgbClr val="FFFFFF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fr-FR" sz="1200" b="0" i="0" u="none" strike="noStrike" cap="none" spc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0000 Roma       </a:t>
            </a:r>
            <a:endParaRPr sz="1200">
              <a:solidFill>
                <a:srgbClr val="FFFFFF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fr-FR" sz="1200" b="0" i="0" u="none" strike="noStrike" cap="none" spc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mail@mail.com</a:t>
            </a:r>
            <a:endParaRPr sz="120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fr-FR" sz="1200" b="0" i="0" u="none" strike="noStrike" cap="none" spc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111 222 333</a:t>
            </a:r>
            <a:endParaRPr sz="1200">
              <a:solidFill>
                <a:srgbClr val="FFFFFF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fr-FR" sz="1200" b="0" i="0" u="none" strike="noStrike" cap="none" spc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111 333 444</a:t>
            </a:r>
            <a:endParaRPr sz="120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9" name="ZoneTexte 9" hidden="0"/>
          <p:cNvSpPr>
            <a:spLocks noAdjustHandles="0" noChangeArrowheads="0"/>
          </p:cNvSpPr>
          <p:nvPr isPhoto="0" userDrawn="0"/>
        </p:nvSpPr>
        <p:spPr bwMode="auto">
          <a:xfrm>
            <a:off x="2970964" y="1887063"/>
            <a:ext cx="1803211" cy="3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0" i="0" u="none" strike="noStrike" cap="none" spc="0">
                <a:solidFill>
                  <a:srgbClr val="FFFFFF"/>
                </a:solidFill>
                <a:latin typeface="Arial"/>
                <a:ea typeface="Arial"/>
                <a:cs typeface="Arial"/>
              </a:rPr>
              <a:t>Obiettivo</a:t>
            </a:r>
            <a:endParaRPr lang="fr-FR" sz="200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0" name="Connecteur droit 11" hidden="0"/>
          <p:cNvCxnSpPr>
            <a:cxnSpLocks/>
          </p:cNvCxnSpPr>
          <p:nvPr isPhoto="0" userDrawn="0"/>
        </p:nvCxnSpPr>
        <p:spPr bwMode="auto">
          <a:xfrm flipH="1">
            <a:off x="520700" y="2114103"/>
            <a:ext cx="2387600" cy="7609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3" hidden="0"/>
          <p:cNvCxnSpPr>
            <a:cxnSpLocks/>
          </p:cNvCxnSpPr>
          <p:nvPr isPhoto="0" userDrawn="0"/>
        </p:nvCxnSpPr>
        <p:spPr bwMode="auto">
          <a:xfrm>
            <a:off x="291275" y="2105325"/>
            <a:ext cx="0" cy="113030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4" hidden="0"/>
          <p:cNvSpPr>
            <a:spLocks noAdjustHandles="0" noChangeArrowheads="0"/>
          </p:cNvSpPr>
          <p:nvPr isPhoto="0" userDrawn="0"/>
        </p:nvSpPr>
        <p:spPr bwMode="auto">
          <a:xfrm>
            <a:off x="483564" y="2297768"/>
            <a:ext cx="3982089" cy="762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b="0" i="0" u="none" strike="noStrike" cap="none" spc="0">
                <a:solidFill>
                  <a:schemeClr val="bg1"/>
                </a:solidFill>
                <a:latin typeface="+mn-lt"/>
                <a:ea typeface="+mn-ea"/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3" name="Ellipse 18" hidden="0"/>
          <p:cNvSpPr/>
          <p:nvPr isPhoto="0" userDrawn="0"/>
        </p:nvSpPr>
        <p:spPr bwMode="auto">
          <a:xfrm>
            <a:off x="61849" y="1867708"/>
            <a:ext cx="517400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9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291273" y="3448618"/>
            <a:ext cx="2492311" cy="4240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fr-FR" sz="2000" b="0" i="0" u="none" strike="noStrike" cap="none" spc="0">
                <a:solidFill>
                  <a:srgbClr val="FFFFFF"/>
                </a:solidFill>
                <a:latin typeface="Arial"/>
                <a:ea typeface="Arial"/>
                <a:cs typeface="Arial"/>
              </a:rPr>
              <a:t>Studi e formazione</a:t>
            </a:r>
            <a:endParaRPr lang="fr-FR" sz="200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5" name="Connecteur droit 20" hidden="0"/>
          <p:cNvCxnSpPr>
            <a:cxnSpLocks/>
          </p:cNvCxnSpPr>
          <p:nvPr isPhoto="0" userDrawn="0"/>
        </p:nvCxnSpPr>
        <p:spPr bwMode="auto">
          <a:xfrm flipH="1" flipV="1">
            <a:off x="2658256" y="3706028"/>
            <a:ext cx="1807291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22" hidden="0"/>
          <p:cNvCxnSpPr>
            <a:cxnSpLocks/>
          </p:cNvCxnSpPr>
          <p:nvPr isPhoto="0" userDrawn="0"/>
        </p:nvCxnSpPr>
        <p:spPr bwMode="auto">
          <a:xfrm>
            <a:off x="4465547" y="3713639"/>
            <a:ext cx="0" cy="640571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5" hidden="0"/>
          <p:cNvSpPr/>
          <p:nvPr isPhoto="0" userDrawn="0"/>
        </p:nvSpPr>
        <p:spPr bwMode="auto">
          <a:xfrm>
            <a:off x="0" y="10119356"/>
            <a:ext cx="7562850" cy="569282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rotWithShape="0" algn="t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18" name="Ellipse 25" hidden="0"/>
          <p:cNvSpPr/>
          <p:nvPr isPhoto="0" userDrawn="0"/>
        </p:nvSpPr>
        <p:spPr bwMode="auto">
          <a:xfrm>
            <a:off x="4236121" y="3459634"/>
            <a:ext cx="458851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19" name="Tableau 27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91274" y="3934867"/>
          <a:ext cx="3944847" cy="18745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{41132E38-0CC2-AECF-E5AF-090C90C6CE93}</a:tableStyleId>
              </a:tblPr>
              <a:tblGrid>
                <a:gridCol w="3212997"/>
                <a:gridCol w="731849"/>
              </a:tblGrid>
              <a:tr h="370840">
                <a:tc>
                  <a:txBody>
                    <a:bodyPr/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Formazione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-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Università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diplomi, le opzioni di formazione, 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ecc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...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i="0"/>
                        <a:t>2010</a:t>
                      </a:r>
                      <a:endParaRPr lang="fr-FR" sz="1600" i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Formazione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-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Università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diplomi, le opzioni di formazione, 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ecc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...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b="1" i="0">
                          <a:solidFill>
                            <a:srgbClr val="FFFFFF"/>
                          </a:solidFill>
                        </a:rPr>
                        <a:t>2008</a:t>
                      </a:r>
                      <a:endParaRPr lang="fr-FR" sz="1600" b="1" i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lvl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Formazione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-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Università</a:t>
                      </a:r>
                      <a:r>
                        <a:rPr lang="fr-FR" sz="18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diplomi, le opzioni di formazione, 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ecc</a:t>
                      </a: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...</a:t>
                      </a:r>
                      <a:endParaRPr lang="fr-FR" sz="1100" b="0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b="1" i="0">
                          <a:solidFill>
                            <a:srgbClr val="FFFFFF"/>
                          </a:solidFill>
                        </a:rPr>
                        <a:t>2006</a:t>
                      </a:r>
                      <a:endParaRPr lang="fr-FR" sz="1600" b="1" i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0" name="Connecteur droit 31" hidden="0"/>
          <p:cNvCxnSpPr>
            <a:cxnSpLocks/>
          </p:cNvCxnSpPr>
          <p:nvPr isPhoto="0" userDrawn="0"/>
        </p:nvCxnSpPr>
        <p:spPr bwMode="auto">
          <a:xfrm flipH="1">
            <a:off x="3559379" y="6203591"/>
            <a:ext cx="90617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ZoneTexte 34" hidden="0"/>
          <p:cNvSpPr>
            <a:spLocks noAdjustHandles="0" noChangeArrowheads="0"/>
          </p:cNvSpPr>
          <p:nvPr isPhoto="0" userDrawn="0"/>
        </p:nvSpPr>
        <p:spPr bwMode="auto">
          <a:xfrm>
            <a:off x="291273" y="5981454"/>
            <a:ext cx="3268140" cy="3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0" i="0" u="none" strike="noStrike" cap="none" spc="0">
                <a:solidFill>
                  <a:srgbClr val="FFFFFF"/>
                </a:solidFill>
                <a:latin typeface="Arial"/>
                <a:ea typeface="Arial"/>
                <a:cs typeface="Arial"/>
              </a:rPr>
              <a:t>Esperienza profesionali</a:t>
            </a:r>
            <a:endParaRPr lang="fr-FR" sz="200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Ellipse 35" hidden="0"/>
          <p:cNvSpPr/>
          <p:nvPr isPhoto="0" userDrawn="0"/>
        </p:nvSpPr>
        <p:spPr bwMode="auto">
          <a:xfrm>
            <a:off x="4244373" y="5908033"/>
            <a:ext cx="458851" cy="475233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23" name="Tableau 38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91274" y="6474182"/>
          <a:ext cx="3995219" cy="320039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{41132E38-0CC2-AECF-E5AF-090C90C6CE93}</a:tableStyleId>
              </a:tblPr>
              <a:tblGrid>
                <a:gridCol w="3254025"/>
                <a:gridCol w="741194"/>
              </a:tblGrid>
              <a:tr h="566246">
                <a:tc>
                  <a:txBody>
                    <a:bodyPr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Titolo di Posizione</a:t>
                      </a:r>
                      <a:r>
                        <a:rPr lang="fr-FR" sz="1200" i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Calibri"/>
                        </a:rPr>
                        <a:t> |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Nome della Ditta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lang="it-IT" sz="1100" b="0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Calibri"/>
                        </a:rPr>
                      </a:br>
                      <a:endParaRPr sz="1200" b="0" i="0">
                        <a:solidFill>
                          <a:schemeClr val="bg1"/>
                        </a:solidFill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i="0"/>
                        <a:t>2010</a:t>
                      </a:r>
                      <a:endParaRPr lang="fr-FR" sz="1600" i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</a:tr>
              <a:tr h="566246">
                <a:tc>
                  <a:txBody>
                    <a:bodyPr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Titolo di Posizione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|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Nome della Ditta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chemeClr val="bg1"/>
                          </a:solidFill>
                          <a:latin typeface="+mn-lt"/>
                          <a:ea typeface="+mn-lt"/>
                          <a:cs typeface="+mn-lt"/>
                        </a:rPr>
                        <a:t>Descrivi qui le funzioni che hai ricoperto per questa posizione. Descrivi anche le tue missioni e i risultati.</a:t>
                      </a:r>
                      <a:br>
                        <a:rPr lang="it-IT" sz="11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</a:br>
                      <a:endParaRPr sz="1200" b="0" i="0">
                        <a:solidFill>
                          <a:schemeClr val="bg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b="1" i="0">
                          <a:solidFill>
                            <a:srgbClr val="FFFFFF"/>
                          </a:solidFill>
                        </a:rPr>
                        <a:t>2008</a:t>
                      </a:r>
                      <a:endParaRPr lang="fr-FR" sz="1600" b="1" i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725920">
                <a:tc>
                  <a:txBody>
                    <a:bodyPr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Titolo di Posizione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|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Nome della Ditta</a:t>
                      </a:r>
                      <a:endParaRPr lang="fr-FR"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chemeClr val="bg1"/>
                          </a:solidFill>
                          <a:latin typeface="+mn-lt"/>
                          <a:ea typeface="+mn-lt"/>
                          <a:cs typeface="+mn-lt"/>
                        </a:rPr>
                        <a:t>Descrivi qui le funzioni che hai ricoperto per questa posizione. Descrivi anche le tue missioni e i risultati.</a:t>
                      </a:r>
                      <a:endParaRPr sz="1200" b="0" i="0">
                        <a:solidFill>
                          <a:schemeClr val="bg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b="1" i="0">
                          <a:solidFill>
                            <a:srgbClr val="FFFFFF"/>
                          </a:solidFill>
                        </a:rPr>
                        <a:t>2006</a:t>
                      </a:r>
                      <a:endParaRPr lang="fr-FR" sz="1600" b="1" i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78839">
                <a:tc>
                  <a:txBody>
                    <a:bodyPr/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Titolo di Posizione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|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r>
                        <a:rPr lang="fr-FR" sz="12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lt"/>
                          <a:cs typeface="+mn-lt"/>
                        </a:rPr>
                        <a:t>Nome della Ditta</a:t>
                      </a:r>
                      <a:endParaRPr sz="1200" b="1" i="0" u="none" strike="noStrike" cap="none" spc="0">
                        <a:solidFill>
                          <a:srgbClr val="FFFFF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it-IT" sz="1200" b="0" i="0" u="none" strike="noStrike" cap="none" spc="0">
                          <a:solidFill>
                            <a:schemeClr val="bg1"/>
                          </a:solidFill>
                          <a:latin typeface="+mn-lt"/>
                          <a:ea typeface="+mn-lt"/>
                          <a:cs typeface="+mn-lt"/>
                        </a:rPr>
                        <a:t>Descrivi qui le funzioni che hai ricoperto per questa posizione. Descrivi anche le tue missioni e i risultati.</a:t>
                      </a:r>
                      <a:endParaRPr sz="1200" b="0" i="0">
                        <a:solidFill>
                          <a:schemeClr val="bg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380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600" b="1" i="0" u="none" strike="noStrike" cap="none" spc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2004</a:t>
                      </a:r>
                      <a:endParaRPr lang="fr-FR" sz="1600" b="1" i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699" algn="ctr">
                      <a:noFill/>
                    </a:lnL>
                    <a:lnR w="12699" algn="ctr">
                      <a:noFill/>
                    </a:lnR>
                    <a:lnT w="38099" algn="ctr">
                      <a:noFill/>
                    </a:lnT>
                    <a:lnB w="12699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Rectangle 54" hidden="0"/>
          <p:cNvSpPr/>
          <p:nvPr isPhoto="0" userDrawn="0"/>
        </p:nvSpPr>
        <p:spPr bwMode="auto">
          <a:xfrm>
            <a:off x="4773794" y="4025398"/>
            <a:ext cx="2623082" cy="18547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55" hidden="0"/>
          <p:cNvSpPr/>
          <p:nvPr isPhoto="0" userDrawn="0"/>
        </p:nvSpPr>
        <p:spPr bwMode="auto">
          <a:xfrm>
            <a:off x="4933964" y="4137009"/>
            <a:ext cx="262770" cy="1521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56" hidden="0"/>
          <p:cNvSpPr/>
          <p:nvPr isPhoto="0" userDrawn="0"/>
        </p:nvSpPr>
        <p:spPr bwMode="auto">
          <a:xfrm>
            <a:off x="5217749" y="4443572"/>
            <a:ext cx="262770" cy="1215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57" hidden="0"/>
          <p:cNvSpPr/>
          <p:nvPr isPhoto="0" userDrawn="0"/>
        </p:nvSpPr>
        <p:spPr bwMode="auto">
          <a:xfrm>
            <a:off x="5501534" y="4268393"/>
            <a:ext cx="262770" cy="1390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58" hidden="0"/>
          <p:cNvSpPr/>
          <p:nvPr isPhoto="0" userDrawn="0"/>
        </p:nvSpPr>
        <p:spPr bwMode="auto">
          <a:xfrm>
            <a:off x="5764304" y="4355983"/>
            <a:ext cx="262770" cy="13028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Text Box 2" hidden="0"/>
          <p:cNvSpPr>
            <a:spLocks noAdjustHandles="0" noChangeArrowheads="0"/>
          </p:cNvSpPr>
          <p:nvPr isPhoto="0" userDrawn="0"/>
        </p:nvSpPr>
        <p:spPr bwMode="auto">
          <a:xfrm>
            <a:off x="5938344" y="4842815"/>
            <a:ext cx="1225719" cy="8160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6800" rIns="91440" bIns="45720" numCol="1" anchor="t" anchorCtr="0" compatLnSpc="1">
            <a:prstTxWarp prst="textNoShape"/>
          </a:bodyPr>
          <a:lstStyle>
            <a:lvl1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2pPr>
            <a:lvl3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3pPr>
            <a:lvl4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4pPr>
            <a:lvl5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5pPr>
            <a:lvl6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6pPr>
            <a:lvl7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7pPr>
            <a:lvl8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8pPr>
            <a:lvl9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9pPr>
          </a:lstStyle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Curioso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Creativo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Progredire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Dinamico</a:t>
            </a:r>
            <a:endParaRPr lang="fr-FR" sz="1100" b="0" i="0" u="none" strike="noStrike" cap="none">
              <a:ln>
                <a:noFill/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0" name="Rectangle 60" hidden="0"/>
          <p:cNvSpPr/>
          <p:nvPr isPhoto="0" userDrawn="0"/>
        </p:nvSpPr>
        <p:spPr bwMode="auto">
          <a:xfrm>
            <a:off x="7226088" y="4926396"/>
            <a:ext cx="111007" cy="10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" name="Rectangle 61" hidden="0"/>
          <p:cNvSpPr/>
          <p:nvPr isPhoto="0" userDrawn="0"/>
        </p:nvSpPr>
        <p:spPr bwMode="auto">
          <a:xfrm>
            <a:off x="7226088" y="5096878"/>
            <a:ext cx="111007" cy="106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Rectangle 62" hidden="0"/>
          <p:cNvSpPr/>
          <p:nvPr isPhoto="0" userDrawn="0"/>
        </p:nvSpPr>
        <p:spPr bwMode="auto">
          <a:xfrm>
            <a:off x="7226088" y="5262175"/>
            <a:ext cx="111007" cy="106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Rectangle 63" hidden="0"/>
          <p:cNvSpPr/>
          <p:nvPr isPhoto="0" userDrawn="0"/>
        </p:nvSpPr>
        <p:spPr bwMode="auto">
          <a:xfrm>
            <a:off x="7223306" y="5433739"/>
            <a:ext cx="111007" cy="1063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34" name="Tableau 6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773794" y="6457574"/>
          <a:ext cx="2698571" cy="2405262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2698571"/>
              </a:tblGrid>
              <a:tr h="27127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7127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HTML / PHP / ASP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71270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Analytics / Awstats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Mindmapping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Window</a:t>
                      </a:r>
                      <a:r>
                        <a:rPr lang="fr-FR" sz="110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 OS / OSX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FRANCESE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INGLESE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26524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fr-FR" sz="1100" b="0" i="0" u="none" strike="noStrike" cap="none" spc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</a:rPr>
                        <a:t>ITALIANO</a:t>
                      </a:r>
                      <a:endParaRPr lang="fr-FR" sz="110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" name="Ellipse 121" hidden="0"/>
          <p:cNvSpPr/>
          <p:nvPr isPhoto="0" userDrawn="0"/>
        </p:nvSpPr>
        <p:spPr bwMode="auto">
          <a:xfrm>
            <a:off x="6401467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36" name="Ellipse 122" hidden="0"/>
          <p:cNvSpPr/>
          <p:nvPr isPhoto="0" userDrawn="0"/>
        </p:nvSpPr>
        <p:spPr bwMode="auto">
          <a:xfrm>
            <a:off x="6612521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37" name="Ellipse 123" hidden="0"/>
          <p:cNvSpPr/>
          <p:nvPr isPhoto="0" userDrawn="0"/>
        </p:nvSpPr>
        <p:spPr bwMode="auto">
          <a:xfrm>
            <a:off x="6819973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38" name="Ellipse 124" hidden="0"/>
          <p:cNvSpPr/>
          <p:nvPr isPhoto="0" userDrawn="0"/>
        </p:nvSpPr>
        <p:spPr bwMode="auto">
          <a:xfrm>
            <a:off x="7046754" y="65315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39" name="Ellipse 125" hidden="0"/>
          <p:cNvSpPr/>
          <p:nvPr isPhoto="0" userDrawn="0"/>
        </p:nvSpPr>
        <p:spPr bwMode="auto">
          <a:xfrm>
            <a:off x="7289800" y="6531566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0" name="Ellipse 126" hidden="0"/>
          <p:cNvSpPr/>
          <p:nvPr isPhoto="0" userDrawn="0"/>
        </p:nvSpPr>
        <p:spPr bwMode="auto">
          <a:xfrm>
            <a:off x="6401467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1" name="Ellipse 127" hidden="0"/>
          <p:cNvSpPr/>
          <p:nvPr isPhoto="0" userDrawn="0"/>
        </p:nvSpPr>
        <p:spPr bwMode="auto">
          <a:xfrm>
            <a:off x="6612521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2" name="Ellipse 128" hidden="0"/>
          <p:cNvSpPr/>
          <p:nvPr isPhoto="0" userDrawn="0"/>
        </p:nvSpPr>
        <p:spPr bwMode="auto">
          <a:xfrm>
            <a:off x="6819973" y="6823607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3" name="Ellipse 129" hidden="0"/>
          <p:cNvSpPr/>
          <p:nvPr isPhoto="0" userDrawn="0"/>
        </p:nvSpPr>
        <p:spPr bwMode="auto">
          <a:xfrm>
            <a:off x="7046754" y="6823607"/>
            <a:ext cx="117309" cy="121497"/>
          </a:xfrm>
          <a:prstGeom prst="ellipse">
            <a:avLst/>
          </a:prstGeom>
          <a:solidFill>
            <a:srgbClr val="FFFFFF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4" name="Ellipse 130" hidden="0"/>
          <p:cNvSpPr/>
          <p:nvPr isPhoto="0" userDrawn="0"/>
        </p:nvSpPr>
        <p:spPr bwMode="auto">
          <a:xfrm>
            <a:off x="7289800" y="6823607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5" name="Ellipse 131" hidden="0"/>
          <p:cNvSpPr/>
          <p:nvPr isPhoto="0" userDrawn="0"/>
        </p:nvSpPr>
        <p:spPr bwMode="auto">
          <a:xfrm>
            <a:off x="6397628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6" name="Ellipse 132" hidden="0"/>
          <p:cNvSpPr/>
          <p:nvPr isPhoto="0" userDrawn="0"/>
        </p:nvSpPr>
        <p:spPr bwMode="auto">
          <a:xfrm>
            <a:off x="6608682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7" name="Ellipse 133" hidden="0"/>
          <p:cNvSpPr/>
          <p:nvPr isPhoto="0" userDrawn="0"/>
        </p:nvSpPr>
        <p:spPr bwMode="auto">
          <a:xfrm>
            <a:off x="6816134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8" name="Ellipse 134" hidden="0"/>
          <p:cNvSpPr/>
          <p:nvPr isPhoto="0" userDrawn="0"/>
        </p:nvSpPr>
        <p:spPr bwMode="auto">
          <a:xfrm>
            <a:off x="7042915" y="7077070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49" name="Ellipse 135" hidden="0"/>
          <p:cNvSpPr/>
          <p:nvPr isPhoto="0" userDrawn="0"/>
        </p:nvSpPr>
        <p:spPr bwMode="auto">
          <a:xfrm>
            <a:off x="7285961" y="7077070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0" name="Ellipse 136" hidden="0"/>
          <p:cNvSpPr/>
          <p:nvPr isPhoto="0" userDrawn="0"/>
        </p:nvSpPr>
        <p:spPr bwMode="auto">
          <a:xfrm>
            <a:off x="6387395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1" name="Ellipse 137" hidden="0"/>
          <p:cNvSpPr/>
          <p:nvPr isPhoto="0" userDrawn="0"/>
        </p:nvSpPr>
        <p:spPr bwMode="auto">
          <a:xfrm>
            <a:off x="6598448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2" name="Ellipse 138" hidden="0"/>
          <p:cNvSpPr/>
          <p:nvPr isPhoto="0" userDrawn="0"/>
        </p:nvSpPr>
        <p:spPr bwMode="auto">
          <a:xfrm>
            <a:off x="6805901" y="7355266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3" name="Ellipse 139" hidden="0"/>
          <p:cNvSpPr/>
          <p:nvPr isPhoto="0" userDrawn="0"/>
        </p:nvSpPr>
        <p:spPr bwMode="auto">
          <a:xfrm>
            <a:off x="7032682" y="7355266"/>
            <a:ext cx="117309" cy="121497"/>
          </a:xfrm>
          <a:prstGeom prst="ellipse">
            <a:avLst/>
          </a:prstGeom>
          <a:solidFill>
            <a:srgbClr val="FFFFFF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4" name="Ellipse 140" hidden="0"/>
          <p:cNvSpPr/>
          <p:nvPr isPhoto="0" userDrawn="0"/>
        </p:nvSpPr>
        <p:spPr bwMode="auto">
          <a:xfrm>
            <a:off x="7275728" y="7355266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5" name="Ellipse 141" hidden="0"/>
          <p:cNvSpPr/>
          <p:nvPr isPhoto="0" userDrawn="0"/>
        </p:nvSpPr>
        <p:spPr bwMode="auto">
          <a:xfrm>
            <a:off x="6395652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6" name="Ellipse 142" hidden="0"/>
          <p:cNvSpPr/>
          <p:nvPr isPhoto="0" userDrawn="0"/>
        </p:nvSpPr>
        <p:spPr bwMode="auto">
          <a:xfrm>
            <a:off x="6606706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7" name="Ellipse 143" hidden="0"/>
          <p:cNvSpPr/>
          <p:nvPr isPhoto="0" userDrawn="0"/>
        </p:nvSpPr>
        <p:spPr bwMode="auto">
          <a:xfrm>
            <a:off x="6814158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8" name="Ellipse 144" hidden="0"/>
          <p:cNvSpPr/>
          <p:nvPr isPhoto="0" userDrawn="0"/>
        </p:nvSpPr>
        <p:spPr bwMode="auto">
          <a:xfrm>
            <a:off x="7040938" y="7615319"/>
            <a:ext cx="117309" cy="1214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59" name="Ellipse 145" hidden="0"/>
          <p:cNvSpPr/>
          <p:nvPr isPhoto="0" userDrawn="0"/>
        </p:nvSpPr>
        <p:spPr bwMode="auto">
          <a:xfrm>
            <a:off x="7283985" y="7615319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0" name="Ellipse 146" hidden="0"/>
          <p:cNvSpPr/>
          <p:nvPr isPhoto="0" userDrawn="0"/>
        </p:nvSpPr>
        <p:spPr bwMode="auto">
          <a:xfrm>
            <a:off x="6385765" y="8154775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1" name="Ellipse 147" hidden="0"/>
          <p:cNvSpPr/>
          <p:nvPr isPhoto="0" userDrawn="0"/>
        </p:nvSpPr>
        <p:spPr bwMode="auto">
          <a:xfrm>
            <a:off x="6596819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2" name="Ellipse 148" hidden="0"/>
          <p:cNvSpPr/>
          <p:nvPr isPhoto="0" userDrawn="0"/>
        </p:nvSpPr>
        <p:spPr bwMode="auto">
          <a:xfrm>
            <a:off x="6804271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3" name="Ellipse 149" hidden="0"/>
          <p:cNvSpPr/>
          <p:nvPr isPhoto="0" userDrawn="0"/>
        </p:nvSpPr>
        <p:spPr bwMode="auto">
          <a:xfrm>
            <a:off x="7031052" y="8154775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4" name="Ellipse 150" hidden="0"/>
          <p:cNvSpPr/>
          <p:nvPr isPhoto="0" userDrawn="0"/>
        </p:nvSpPr>
        <p:spPr bwMode="auto">
          <a:xfrm>
            <a:off x="7274098" y="8154775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5" name="Ellipse 151" hidden="0"/>
          <p:cNvSpPr/>
          <p:nvPr isPhoto="0" userDrawn="0"/>
        </p:nvSpPr>
        <p:spPr bwMode="auto">
          <a:xfrm>
            <a:off x="6384135" y="8428672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6" name="Ellipse 152" hidden="0"/>
          <p:cNvSpPr/>
          <p:nvPr isPhoto="0" userDrawn="0"/>
        </p:nvSpPr>
        <p:spPr bwMode="auto">
          <a:xfrm>
            <a:off x="6595189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7" name="Ellipse 153" hidden="0"/>
          <p:cNvSpPr/>
          <p:nvPr isPhoto="0" userDrawn="0"/>
        </p:nvSpPr>
        <p:spPr bwMode="auto">
          <a:xfrm>
            <a:off x="6802641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8" name="Ellipse 154" hidden="0"/>
          <p:cNvSpPr/>
          <p:nvPr isPhoto="0" userDrawn="0"/>
        </p:nvSpPr>
        <p:spPr bwMode="auto">
          <a:xfrm>
            <a:off x="7029422" y="8428672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69" name="Ellipse 155" hidden="0"/>
          <p:cNvSpPr/>
          <p:nvPr isPhoto="0" userDrawn="0"/>
        </p:nvSpPr>
        <p:spPr bwMode="auto">
          <a:xfrm>
            <a:off x="7272468" y="8428672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70" name="Ellipse 156" hidden="0"/>
          <p:cNvSpPr/>
          <p:nvPr isPhoto="0" userDrawn="0"/>
        </p:nvSpPr>
        <p:spPr bwMode="auto">
          <a:xfrm>
            <a:off x="6387395" y="8676088"/>
            <a:ext cx="117309" cy="12149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71" name="Ellipse 157" hidden="0"/>
          <p:cNvSpPr/>
          <p:nvPr isPhoto="0" userDrawn="0"/>
        </p:nvSpPr>
        <p:spPr bwMode="auto">
          <a:xfrm>
            <a:off x="6598448" y="8676088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72" name="Ellipse 158" hidden="0"/>
          <p:cNvSpPr/>
          <p:nvPr isPhoto="0" userDrawn="0"/>
        </p:nvSpPr>
        <p:spPr bwMode="auto">
          <a:xfrm>
            <a:off x="6805901" y="8676088"/>
            <a:ext cx="117309" cy="121497"/>
          </a:xfrm>
          <a:prstGeom prst="ellipse">
            <a:avLst/>
          </a:prstGeom>
          <a:solidFill>
            <a:srgbClr val="7F7F7F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73" name="Ellipse 159" hidden="0"/>
          <p:cNvSpPr/>
          <p:nvPr isPhoto="0" userDrawn="0"/>
        </p:nvSpPr>
        <p:spPr bwMode="auto">
          <a:xfrm>
            <a:off x="7032682" y="8676088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74" name="Ellipse 160" hidden="0"/>
          <p:cNvSpPr/>
          <p:nvPr isPhoto="0" userDrawn="0"/>
        </p:nvSpPr>
        <p:spPr bwMode="auto">
          <a:xfrm>
            <a:off x="7275728" y="8676088"/>
            <a:ext cx="117309" cy="12149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rotWithShape="0" algn="tl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fr-FR"/>
          </a:p>
        </p:txBody>
      </p:sp>
      <p:pic>
        <p:nvPicPr>
          <p:cNvPr id="75" name="Image 162" hidden="0"/>
          <p:cNvPicPr>
            <a:picLocks noChangeAspect="1"/>
          </p:cNvPicPr>
          <p:nvPr isPhoto="0" userDrawn="0"/>
        </p:nvPicPr>
        <p:blipFill>
          <a:blip r:embed="rId2"/>
          <a:srcRect l="24226" t="-1" r="13087" b="9829"/>
          <a:stretch/>
        </p:blipFill>
        <p:spPr bwMode="auto">
          <a:xfrm>
            <a:off x="5167205" y="1945044"/>
            <a:ext cx="1982786" cy="1903685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tx1">
            <a:lumMod val="75000"/>
            <a:lumOff val="25000"/>
          </a:schemeClr>
        </a:solidFill>
        <a:ln>
          <a:noFill/>
        </a:ln>
      </a:spPr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ONLYOFFICE/6.0.0.14</Application>
  <DocSecurity>0</DocSecurity>
  <PresentationFormat>Personnalisé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axel maille</dc:creator>
  <cp:keywords/>
  <dc:description/>
  <dc:identifier/>
  <dc:language/>
  <cp:lastModifiedBy/>
  <cp:revision>9</cp:revision>
  <dcterms:created xsi:type="dcterms:W3CDTF">2015-03-09T06:07:43Z</dcterms:created>
  <dcterms:modified xsi:type="dcterms:W3CDTF">2020-10-16T15:42:50Z</dcterms:modified>
  <cp:category/>
  <cp:contentStatus/>
  <cp:version/>
</cp:coreProperties>
</file>