
<file path=[Content_Types].xml><?xml version="1.0" encoding="utf-8"?>
<Types xmlns="http://schemas.openxmlformats.org/package/2006/content-types">
  <Default Extension="wmf" ContentType="image/x-wmf"/>
  <Default Extension="png" ContentType="image/png"/>
  <Default Extension="xml" ContentType="application/xml"/>
  <Default Extension="jpeg" ContentType="image/jpeg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</p:sldIdLst>
  <p:sldSz cx="7562850" cy="10688638"/>
  <p:notesSz cx="10688638" cy="7562850"/>
  <p:defaultTextStyle>
    <a:defPPr>
      <a:defRPr lang="fr-FR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567214" y="3320407"/>
            <a:ext cx="6428423" cy="2291129"/>
          </a:xfrm>
        </p:spPr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Sous-titr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Cliquez pour modifier le style des sous-titres du masque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vertical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4535084" y="668040"/>
            <a:ext cx="1407530" cy="14214405"/>
          </a:xfrm>
        </p:spPr>
        <p:txBody>
          <a:bodyPr vert="eaVert"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vertical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312493" y="668040"/>
            <a:ext cx="4096543" cy="14214405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En-tête de sec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contenu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u texte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8" name="Espace réservé du contenu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9" name="Espace réservé de la date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10" name="Espace réservé du pied de page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e la date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6" name="Espace réservé du pied de page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texte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pour une image 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78143" y="2494016"/>
            <a:ext cx="6806565" cy="7054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9981DA-0763-734D-B490-816CF698A4FC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2583973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339F61-5A50-EF4E-BCCA-5D791B8A8C12}" type="slidenum">
              <a:rPr lang="fr-FR"/>
              <a:t/>
            </a:fld>
            <a:endParaRPr lang="fr-FR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 hidden="0"/>
          <p:cNvSpPr>
            <a:spLocks noAdjustHandles="0" noChangeArrowheads="0"/>
          </p:cNvSpPr>
          <p:nvPr isPhoto="0" userDrawn="0"/>
        </p:nvSpPr>
        <p:spPr bwMode="auto">
          <a:xfrm>
            <a:off x="224130" y="184746"/>
            <a:ext cx="3227541" cy="4572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>
                <a:latin typeface="Arial"/>
                <a:cs typeface="Arial"/>
              </a:rPr>
              <a:t>Luigi MASTODONI</a:t>
            </a:r>
            <a:endParaRPr lang="fr-FR" sz="2400" b="1">
              <a:latin typeface="Arial"/>
              <a:cs typeface="Arial"/>
            </a:endParaRPr>
          </a:p>
        </p:txBody>
      </p:sp>
      <p:pic>
        <p:nvPicPr>
          <p:cNvPr id="5" name="Image 4" hidden="0"/>
          <p:cNvPicPr>
            <a:picLocks noChangeAspect="1"/>
          </p:cNvPicPr>
          <p:nvPr isPhoto="0" userDrawn="0"/>
        </p:nvPicPr>
        <p:blipFill>
          <a:blip r:embed="rId2"/>
          <a:srcRect l="6495" t="0" r="0" b="0"/>
          <a:stretch/>
        </p:blipFill>
        <p:spPr bwMode="auto">
          <a:xfrm>
            <a:off x="224131" y="646412"/>
            <a:ext cx="3226858" cy="2303372"/>
          </a:xfrm>
          <a:prstGeom prst="rect">
            <a:avLst/>
          </a:prstGeom>
        </p:spPr>
      </p:pic>
      <p:cxnSp>
        <p:nvCxnSpPr>
          <p:cNvPr id="6" name="Connecteur droit 6" hidden="0"/>
          <p:cNvCxnSpPr>
            <a:cxnSpLocks/>
          </p:cNvCxnSpPr>
          <p:nvPr isPhoto="0" userDrawn="0"/>
        </p:nvCxnSpPr>
        <p:spPr bwMode="auto">
          <a:xfrm>
            <a:off x="224131" y="184747"/>
            <a:ext cx="3226858" cy="0"/>
          </a:xfrm>
          <a:prstGeom prst="line">
            <a:avLst/>
          </a:prstGeom>
          <a:ln w="190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8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402335" y="3028376"/>
          <a:ext cx="3226858" cy="1493520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2795251"/>
              </a:tblGrid>
              <a:tr h="42978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600" b="1" i="0" u="none" strike="noStrike" cap="none" spc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TITOLO DELLA POSIZIONE</a:t>
                      </a:r>
                      <a:endParaRPr lang="fr-FR" sz="2400" b="1"/>
                    </a:p>
                  </a:txBody>
                  <a:tcPr>
                    <a:noFill/>
                  </a:tcPr>
                </a:tc>
              </a:tr>
              <a:tr h="24354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Lorem ipsum dolor 0000 Roma</a:t>
                      </a:r>
                      <a:endParaRPr/>
                    </a:p>
                  </a:txBody>
                  <a:tcPr>
                    <a:noFill/>
                  </a:tcPr>
                </a:tc>
              </a:tr>
              <a:tr h="24354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Tel : 000 111 222 333</a:t>
                      </a:r>
                      <a:endParaRPr/>
                    </a:p>
                  </a:txBody>
                  <a:tcPr>
                    <a:noFill/>
                  </a:tcPr>
                </a:tc>
              </a:tr>
              <a:tr h="24354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Web : https://site.com</a:t>
                      </a:r>
                      <a:endParaRPr/>
                    </a:p>
                  </a:txBody>
                  <a:tcPr>
                    <a:noFill/>
                  </a:tcPr>
                </a:tc>
              </a:tr>
              <a:tr h="24354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Mail : </a:t>
                      </a:r>
                      <a:r>
                        <a:rPr lang="fr-FR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mail@mail.com</a:t>
                      </a:r>
                      <a:endParaRPr lang="fr-FR" sz="110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8" name="ZoneTexte 14" hidden="0"/>
          <p:cNvSpPr>
            <a:spLocks noAdjustHandles="0" noChangeArrowheads="0"/>
          </p:cNvSpPr>
          <p:nvPr isPhoto="0" userDrawn="0"/>
        </p:nvSpPr>
        <p:spPr bwMode="auto">
          <a:xfrm flipH="0" flipV="0">
            <a:off x="377269" y="5531355"/>
            <a:ext cx="3073863" cy="10058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en-GB" sz="1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Descrivi in ​​poche righe il tuo background professionale</a:t>
            </a:r>
            <a:r>
              <a:rPr lang="en-GB" sz="1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, le tue competenze chiave per la posizione ei tuoi obiettivi di carriera. Questa è in realtà un'introduzione alla tua lettera di presentazione.</a:t>
            </a:r>
            <a:endParaRPr lang="en-GB" sz="1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" name="ZoneTexte 15" hidden="0"/>
          <p:cNvSpPr>
            <a:spLocks noAdjustHandles="0" noChangeArrowheads="0"/>
          </p:cNvSpPr>
          <p:nvPr isPhoto="0" userDrawn="0"/>
        </p:nvSpPr>
        <p:spPr bwMode="auto">
          <a:xfrm>
            <a:off x="560324" y="4981132"/>
            <a:ext cx="2890701" cy="335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b="0" i="1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OBIETTIVO</a:t>
            </a:r>
            <a:endParaRPr lang="fr-FR" sz="1600" i="1">
              <a:latin typeface="Arial"/>
              <a:cs typeface="Arial"/>
            </a:endParaRPr>
          </a:p>
        </p:txBody>
      </p:sp>
      <p:cxnSp>
        <p:nvCxnSpPr>
          <p:cNvPr id="10" name="Connecteur droit 16" hidden="0"/>
          <p:cNvCxnSpPr>
            <a:cxnSpLocks/>
          </p:cNvCxnSpPr>
          <p:nvPr isPhoto="0" userDrawn="0"/>
        </p:nvCxnSpPr>
        <p:spPr bwMode="auto">
          <a:xfrm>
            <a:off x="560325" y="5362915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Larme 19" hidden="0"/>
          <p:cNvSpPr/>
          <p:nvPr isPhoto="0" userDrawn="0"/>
        </p:nvSpPr>
        <p:spPr bwMode="auto">
          <a:xfrm>
            <a:off x="298841" y="5095581"/>
            <a:ext cx="186775" cy="174305"/>
          </a:xfrm>
          <a:prstGeom prst="teardrop">
            <a:avLst>
              <a:gd name="adj" fmla="val 100000"/>
            </a:avLst>
          </a:prstGeom>
          <a:solidFill>
            <a:srgbClr val="EEECE1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ZoneTexte 20" hidden="0"/>
          <p:cNvSpPr>
            <a:spLocks noAdjustHandles="0" noChangeArrowheads="0"/>
          </p:cNvSpPr>
          <p:nvPr isPhoto="0" userDrawn="0"/>
        </p:nvSpPr>
        <p:spPr bwMode="auto">
          <a:xfrm>
            <a:off x="560323" y="6801881"/>
            <a:ext cx="2890701" cy="335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b="0" i="1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STUDI E FORMAZIONE</a:t>
            </a:r>
            <a:endParaRPr lang="fr-FR" sz="1600" i="1">
              <a:latin typeface="Arial"/>
              <a:cs typeface="Arial"/>
            </a:endParaRPr>
          </a:p>
        </p:txBody>
      </p:sp>
      <p:cxnSp>
        <p:nvCxnSpPr>
          <p:cNvPr id="13" name="Connecteur droit 21" hidden="0"/>
          <p:cNvCxnSpPr>
            <a:cxnSpLocks/>
          </p:cNvCxnSpPr>
          <p:nvPr isPhoto="0" userDrawn="0"/>
        </p:nvCxnSpPr>
        <p:spPr bwMode="auto">
          <a:xfrm>
            <a:off x="560324" y="7183664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Larme 22" hidden="0"/>
          <p:cNvSpPr/>
          <p:nvPr isPhoto="0" userDrawn="0"/>
        </p:nvSpPr>
        <p:spPr bwMode="auto">
          <a:xfrm>
            <a:off x="298840" y="6916330"/>
            <a:ext cx="186775" cy="174305"/>
          </a:xfrm>
          <a:prstGeom prst="teardrop">
            <a:avLst>
              <a:gd name="adj" fmla="val 100000"/>
            </a:avLst>
          </a:prstGeom>
          <a:solidFill>
            <a:srgbClr val="EEECE1"/>
          </a:solidFill>
          <a:ln>
            <a:solidFill>
              <a:srgbClr val="FFFF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15" name="Tableau 23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23744" y="7349605"/>
          <a:ext cx="3097245" cy="2834640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3097245"/>
              </a:tblGrid>
              <a:tr h="370839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FORMAZIONE</a:t>
                      </a: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200" b="0" i="0" u="none" strike="noStrike" cap="none" spc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Arial"/>
                          <a:cs typeface="Arial"/>
                        </a:rPr>
                        <a:t>2000 – 2003</a:t>
                      </a:r>
                      <a:endParaRPr lang="fr-FR" sz="120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  <a:endParaRPr/>
                    </a:p>
                    <a:p>
                      <a:pPr algn="l">
                        <a:defRPr/>
                      </a:pPr>
                      <a:endParaRPr lang="fr-FR" sz="120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39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FORMAZIONE</a:t>
                      </a: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200" b="0" i="0" u="none" strike="noStrike" cap="none" spc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Arial"/>
                          <a:cs typeface="Arial"/>
                        </a:rPr>
                        <a:t>2000 – 2003</a:t>
                      </a:r>
                      <a:endParaRPr lang="fr-FR" sz="120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  <a:endParaRPr/>
                    </a:p>
                    <a:p>
                      <a:pPr algn="l">
                        <a:defRPr/>
                      </a:pPr>
                      <a:endParaRPr lang="fr-FR" sz="120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39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FORMAZIONE</a:t>
                      </a: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200" b="0" i="0" u="none" strike="noStrike" cap="none" spc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Arial"/>
                          <a:cs typeface="Arial"/>
                        </a:rPr>
                        <a:t>2000 – 2003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  <a:endParaRPr lang="en-US" sz="1200" b="0" i="0" u="none" strike="noStrike" cap="none" spc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au 25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912813" y="845719"/>
          <a:ext cx="3650038" cy="3388360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3650038"/>
              </a:tblGrid>
              <a:tr h="370839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NOME DELLA DITTA</a:t>
                      </a:r>
                      <a:endParaRPr lang="en-US" sz="1200" b="1" i="0" u="none" strike="noStrike" cap="none" spc="0">
                        <a:solidFill>
                          <a:schemeClr val="accent5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>
                        <a:defRPr/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Arial"/>
                        </a:rPr>
                        <a:t>POSIZIONE | </a:t>
                      </a:r>
                      <a:r>
                        <a:rPr lang="en-US" sz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en-US" sz="120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defRPr/>
                      </a:pP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sipsum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20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39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NOME DELLA DITTA</a:t>
                      </a:r>
                      <a:endParaRPr sz="1200" b="1" i="0" u="none" strike="noStrike" cap="none" spc="0">
                        <a:solidFill>
                          <a:schemeClr val="accent5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>
                        <a:defRPr/>
                      </a:pPr>
                      <a:r>
                        <a:rPr lang="en-US" sz="1200" b="0" i="0" u="none" strike="noStrike" cap="none" spc="0"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Arial"/>
                        </a:rPr>
                        <a:t>POSIZIONE </a:t>
                      </a:r>
                      <a:r>
                        <a:rPr lang="en-US" sz="1200"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200"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en-US" sz="120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defRPr/>
                      </a:pP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sipsum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20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39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en-US" sz="1200" b="1" i="0" u="none" strike="noStrike" cap="none" spc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Arial"/>
                        </a:rPr>
                        <a:t>NOME DELLA DITTA</a:t>
                      </a:r>
                      <a:endParaRPr sz="1200" b="1" i="0" u="none" strike="noStrike" cap="none" spc="0">
                        <a:solidFill>
                          <a:schemeClr val="accent5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>
                        <a:defRPr/>
                      </a:pPr>
                      <a:r>
                        <a:rPr lang="en-US" sz="1200" b="0" i="0" u="none" strike="noStrike" cap="none" spc="0"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Arial"/>
                        </a:rPr>
                        <a:t>POSIZIONE </a:t>
                      </a:r>
                      <a:r>
                        <a:rPr lang="en-US" sz="1200"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200">
                          <a:solidFill>
                            <a:srgbClr val="595959"/>
                          </a:solidFill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en-US" sz="120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defRPr/>
                      </a:pP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sipsum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it-IT" sz="12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20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26" hidden="0"/>
          <p:cNvSpPr>
            <a:spLocks noAdjustHandles="0" noChangeArrowheads="0"/>
          </p:cNvSpPr>
          <p:nvPr isPhoto="0" userDrawn="0"/>
        </p:nvSpPr>
        <p:spPr bwMode="auto">
          <a:xfrm flipH="0" flipV="0">
            <a:off x="4174295" y="289334"/>
            <a:ext cx="3296592" cy="5791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fr-FR" sz="1600" b="0" i="1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ESPERIENZA PROFESIONALI</a:t>
            </a:r>
            <a:endParaRPr lang="fr-FR" sz="1600" i="1">
              <a:latin typeface="Arial"/>
              <a:cs typeface="Arial"/>
            </a:endParaRPr>
          </a:p>
        </p:txBody>
      </p:sp>
      <p:cxnSp>
        <p:nvCxnSpPr>
          <p:cNvPr id="18" name="Connecteur droit 27" hidden="0"/>
          <p:cNvCxnSpPr>
            <a:cxnSpLocks/>
          </p:cNvCxnSpPr>
          <p:nvPr isPhoto="0" userDrawn="0"/>
        </p:nvCxnSpPr>
        <p:spPr bwMode="auto">
          <a:xfrm>
            <a:off x="4174296" y="671117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Larme 28" hidden="0"/>
          <p:cNvSpPr/>
          <p:nvPr isPhoto="0" userDrawn="0"/>
        </p:nvSpPr>
        <p:spPr bwMode="auto">
          <a:xfrm>
            <a:off x="3912812" y="403783"/>
            <a:ext cx="186775" cy="174305"/>
          </a:xfrm>
          <a:prstGeom prst="teardrop">
            <a:avLst>
              <a:gd name="adj" fmla="val 100000"/>
            </a:avLst>
          </a:prstGeom>
          <a:solidFill>
            <a:srgbClr val="EEECE1"/>
          </a:solidFill>
          <a:ln>
            <a:solidFill>
              <a:srgbClr val="FFFF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20" name="Tableau 30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912812" y="4757817"/>
          <a:ext cx="3650036" cy="3474126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3650036"/>
              </a:tblGrid>
              <a:tr h="390838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400" b="1" i="1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Informatica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  <a:tr h="390838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Windows 10</a:t>
                      </a:r>
                      <a:endParaRPr lang="fr-FR"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</a:tr>
              <a:tr h="390838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Word / Excel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  <a:tr h="390838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analytics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  <a:tr h="38215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Ciel 2.0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  <a:tr h="38215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200" b="1" i="1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Lingua</a:t>
                      </a:r>
                      <a:endParaRPr lang="fr-FR"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</a:tr>
              <a:tr h="38215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Francese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  <a:tr h="38215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Inglese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  <a:tr h="382153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200" b="1" i="0" u="none" strike="noStrike" cap="none" spc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Personalità</a:t>
                      </a:r>
                      <a:endParaRPr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1" name="ZoneTexte 31" hidden="0"/>
          <p:cNvSpPr>
            <a:spLocks noAdjustHandles="0" noChangeArrowheads="0"/>
          </p:cNvSpPr>
          <p:nvPr isPhoto="0" userDrawn="0"/>
        </p:nvSpPr>
        <p:spPr bwMode="auto">
          <a:xfrm>
            <a:off x="4174293" y="4096185"/>
            <a:ext cx="2890701" cy="335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b="0" i="1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CONOSCENZE</a:t>
            </a:r>
            <a:endParaRPr lang="fr-FR" sz="1600" i="1">
              <a:latin typeface="Arial"/>
              <a:cs typeface="Arial"/>
            </a:endParaRPr>
          </a:p>
        </p:txBody>
      </p:sp>
      <p:cxnSp>
        <p:nvCxnSpPr>
          <p:cNvPr id="22" name="Connecteur droit 32" hidden="0"/>
          <p:cNvCxnSpPr>
            <a:cxnSpLocks/>
          </p:cNvCxnSpPr>
          <p:nvPr isPhoto="0" userDrawn="0"/>
        </p:nvCxnSpPr>
        <p:spPr bwMode="auto">
          <a:xfrm>
            <a:off x="4174294" y="4477968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arme 33" hidden="0"/>
          <p:cNvSpPr/>
          <p:nvPr isPhoto="0" userDrawn="0"/>
        </p:nvSpPr>
        <p:spPr bwMode="auto">
          <a:xfrm>
            <a:off x="3912810" y="4210634"/>
            <a:ext cx="186775" cy="174305"/>
          </a:xfrm>
          <a:prstGeom prst="teardrop">
            <a:avLst>
              <a:gd name="adj" fmla="val 100000"/>
            </a:avLst>
          </a:prstGeom>
          <a:solidFill>
            <a:srgbClr val="EEECE1"/>
          </a:solidFill>
          <a:ln>
            <a:solidFill>
              <a:srgbClr val="FFFF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Rectangle 34" hidden="0"/>
          <p:cNvSpPr/>
          <p:nvPr isPhoto="0" userDrawn="0"/>
        </p:nvSpPr>
        <p:spPr bwMode="auto">
          <a:xfrm>
            <a:off x="5654531" y="5318465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Rectangle 35" hidden="0"/>
          <p:cNvSpPr/>
          <p:nvPr isPhoto="0" userDrawn="0"/>
        </p:nvSpPr>
        <p:spPr bwMode="auto">
          <a:xfrm>
            <a:off x="5502131" y="5318465"/>
            <a:ext cx="1256328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Rectangle 36" hidden="0"/>
          <p:cNvSpPr/>
          <p:nvPr isPhoto="0" userDrawn="0"/>
        </p:nvSpPr>
        <p:spPr bwMode="auto">
          <a:xfrm>
            <a:off x="5654531" y="5680438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Rectangle 38" hidden="0"/>
          <p:cNvSpPr/>
          <p:nvPr isPhoto="0" userDrawn="0"/>
        </p:nvSpPr>
        <p:spPr bwMode="auto">
          <a:xfrm>
            <a:off x="5514832" y="5680438"/>
            <a:ext cx="865013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Rectangle 40" hidden="0"/>
          <p:cNvSpPr/>
          <p:nvPr isPhoto="0" userDrawn="0"/>
        </p:nvSpPr>
        <p:spPr bwMode="auto">
          <a:xfrm>
            <a:off x="5641830" y="6458667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Rectangle 41" hidden="0"/>
          <p:cNvSpPr/>
          <p:nvPr isPhoto="0" userDrawn="0"/>
        </p:nvSpPr>
        <p:spPr bwMode="auto">
          <a:xfrm>
            <a:off x="5502131" y="6458119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Rectangle 42" hidden="0"/>
          <p:cNvSpPr/>
          <p:nvPr isPhoto="0" userDrawn="0"/>
        </p:nvSpPr>
        <p:spPr bwMode="auto">
          <a:xfrm>
            <a:off x="5641830" y="6084306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" name="Rectangle 43" hidden="0"/>
          <p:cNvSpPr/>
          <p:nvPr isPhoto="0" userDrawn="0"/>
        </p:nvSpPr>
        <p:spPr bwMode="auto">
          <a:xfrm>
            <a:off x="5502131" y="6083758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Rectangle 44" hidden="0"/>
          <p:cNvSpPr/>
          <p:nvPr isPhoto="0" userDrawn="0"/>
        </p:nvSpPr>
        <p:spPr bwMode="auto">
          <a:xfrm>
            <a:off x="5654531" y="7651663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" name="Rectangle 45" hidden="0"/>
          <p:cNvSpPr/>
          <p:nvPr isPhoto="0" userDrawn="0"/>
        </p:nvSpPr>
        <p:spPr bwMode="auto">
          <a:xfrm>
            <a:off x="5514832" y="7651115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Rectangle 46" hidden="0"/>
          <p:cNvSpPr/>
          <p:nvPr isPhoto="0" userDrawn="0"/>
        </p:nvSpPr>
        <p:spPr bwMode="auto">
          <a:xfrm>
            <a:off x="5654531" y="7277302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5" name="Rectangle 47" hidden="0"/>
          <p:cNvSpPr/>
          <p:nvPr isPhoto="0" userDrawn="0"/>
        </p:nvSpPr>
        <p:spPr bwMode="auto">
          <a:xfrm>
            <a:off x="5514832" y="7276754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" name="Larme 51" hidden="0"/>
          <p:cNvSpPr/>
          <p:nvPr isPhoto="0" userDrawn="0"/>
        </p:nvSpPr>
        <p:spPr bwMode="auto">
          <a:xfrm>
            <a:off x="4315137" y="9370862"/>
            <a:ext cx="1339394" cy="1188080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7" name="Larme 52" hidden="0"/>
          <p:cNvSpPr/>
          <p:nvPr isPhoto="0" userDrawn="0"/>
        </p:nvSpPr>
        <p:spPr bwMode="auto">
          <a:xfrm flipH="1">
            <a:off x="5654531" y="9370862"/>
            <a:ext cx="1183006" cy="1188080"/>
          </a:xfrm>
          <a:prstGeom prst="teardrop">
            <a:avLst>
              <a:gd name="adj" fmla="val 100000"/>
            </a:avLst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8" name="Larme 53" hidden="0"/>
          <p:cNvSpPr/>
          <p:nvPr isPhoto="0" userDrawn="0"/>
        </p:nvSpPr>
        <p:spPr bwMode="auto">
          <a:xfrm flipV="1">
            <a:off x="4321045" y="8231943"/>
            <a:ext cx="1339394" cy="1138920"/>
          </a:xfrm>
          <a:prstGeom prst="teardrop">
            <a:avLst>
              <a:gd name="adj" fmla="val 100000"/>
            </a:avLst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9" name="Larme 54" hidden="0"/>
          <p:cNvSpPr/>
          <p:nvPr isPhoto="0" userDrawn="0"/>
        </p:nvSpPr>
        <p:spPr bwMode="auto">
          <a:xfrm flipH="1" flipV="1">
            <a:off x="5660439" y="8231943"/>
            <a:ext cx="1183006" cy="1138920"/>
          </a:xfrm>
          <a:prstGeom prst="teardrop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0" name="ZoneTexte 55" hidden="0"/>
          <p:cNvSpPr>
            <a:spLocks noAdjustHandles="0" noChangeArrowheads="0"/>
          </p:cNvSpPr>
          <p:nvPr isPhoto="0" userDrawn="0"/>
        </p:nvSpPr>
        <p:spPr bwMode="auto">
          <a:xfrm>
            <a:off x="4432956" y="8683180"/>
            <a:ext cx="1208908" cy="3048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b="0" i="1" u="none" strike="noStrike" cap="none" spc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</a:rPr>
              <a:t>Curioso</a:t>
            </a:r>
            <a:endParaRPr lang="fr-FR" sz="1400" i="1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" name="ZoneTexte 56" hidden="0"/>
          <p:cNvSpPr>
            <a:spLocks noAdjustHandles="0" noChangeArrowheads="0"/>
          </p:cNvSpPr>
          <p:nvPr isPhoto="0" userDrawn="0"/>
        </p:nvSpPr>
        <p:spPr bwMode="auto">
          <a:xfrm>
            <a:off x="4599054" y="9854695"/>
            <a:ext cx="1208908" cy="3048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b="0" i="1" u="none" strike="noStrike" cap="none" spc="0">
                <a:solidFill>
                  <a:srgbClr val="FFFFFF"/>
                </a:solidFill>
                <a:latin typeface="Arial"/>
                <a:ea typeface="Arial"/>
                <a:cs typeface="Arial"/>
              </a:rPr>
              <a:t>Creativo</a:t>
            </a:r>
            <a:endParaRPr lang="fr-FR" sz="1400" i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2" name="ZoneTexte 57" hidden="0"/>
          <p:cNvSpPr>
            <a:spLocks noAdjustHandles="0" noChangeArrowheads="0"/>
          </p:cNvSpPr>
          <p:nvPr isPhoto="0" userDrawn="0"/>
        </p:nvSpPr>
        <p:spPr bwMode="auto">
          <a:xfrm>
            <a:off x="5775408" y="8685810"/>
            <a:ext cx="1208908" cy="3048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b="0" i="1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Progredire</a:t>
            </a:r>
            <a:endParaRPr lang="fr-FR" sz="1400" i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3" name="ZoneTexte 58" hidden="0"/>
          <p:cNvSpPr>
            <a:spLocks noAdjustHandles="0" noChangeArrowheads="0"/>
          </p:cNvSpPr>
          <p:nvPr isPhoto="0" userDrawn="0"/>
        </p:nvSpPr>
        <p:spPr bwMode="auto">
          <a:xfrm>
            <a:off x="5807926" y="9854695"/>
            <a:ext cx="1208908" cy="3048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b="0" i="1" u="none" strike="noStrike" cap="none" spc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</a:rPr>
              <a:t>Dinamico</a:t>
            </a:r>
            <a:endParaRPr lang="fr-FR" sz="1400" i="1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44" name="Connecteur droit 73" hidden="0"/>
          <p:cNvCxnSpPr>
            <a:cxnSpLocks/>
          </p:cNvCxnSpPr>
          <p:nvPr isPhoto="0" userDrawn="0"/>
        </p:nvCxnSpPr>
        <p:spPr bwMode="auto">
          <a:xfrm>
            <a:off x="3679003" y="184747"/>
            <a:ext cx="0" cy="10311339"/>
          </a:xfrm>
          <a:prstGeom prst="line">
            <a:avLst/>
          </a:prstGeom>
          <a:ln w="190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ONLYOFFICE/6.0.0.14</Application>
  <DocSecurity>0</DocSecurity>
  <PresentationFormat>Personnalisé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axel maille</dc:creator>
  <cp:keywords/>
  <dc:description/>
  <dc:identifier/>
  <dc:language/>
  <cp:lastModifiedBy/>
  <cp:revision>10</cp:revision>
  <dcterms:created xsi:type="dcterms:W3CDTF">2015-02-12T19:38:11Z</dcterms:created>
  <dcterms:modified xsi:type="dcterms:W3CDTF">2020-10-16T15:29:00Z</dcterms:modified>
  <cp:category/>
  <cp:contentStatus/>
  <cp:version/>
</cp:coreProperties>
</file>