
<file path=[Content_Types].xml><?xml version="1.0" encoding="utf-8"?>
<Types xmlns="http://schemas.openxmlformats.org/package/2006/content-types">
  <Default Extension="jpg" ContentType="image/jpeg"/>
  <Default Extension="wmf" ContentType="image/x-wmf"/>
  <Default Extension="png" ContentType="image/png"/>
  <Default Extension="xml" ContentType="application/xml"/>
  <Default Extension="jpeg" ContentType="image/jpeg"/>
  <Default Extension="rels" ContentType="application/vnd.openxmlformats-package.relationships+xml"/>
  <Default Extension="bin" ContentType="application/vnd.openxmlformats-officedocument.oleObject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slideLayouts/slideLayout6.xml" ContentType="application/vnd.openxmlformats-officedocument.presentationml.slideLayout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autoCompressPictures="0" saveSubsetFonts="1" strictFirstAndLastChars="0">
  <p:sldMasterIdLst>
    <p:sldMasterId id="2147483648" r:id="rId1"/>
  </p:sldMasterIdLst>
  <p:sldIdLst>
    <p:sldId id="256" r:id="rId3"/>
  </p:sldIdLst>
  <p:sldSz cx="7556500" cy="10693400"/>
  <p:notesSz cx="10693400" cy="7556500"/>
  <p:defaultTextStyle>
    <a:defPPr marR="0" algn="l">
      <a:lnSpc>
        <a:spcPct val="100000"/>
      </a:lnSpc>
      <a:spcBef>
        <a:spcPts val="0"/>
      </a:spcBef>
      <a:spcAft>
        <a:spcPts val="0"/>
      </a:spcAft>
    </a:defPPr>
    <a:lvl1pPr marR="0" algn="l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1pPr>
    <a:lvl2pPr marR="0" algn="l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2pPr>
    <a:lvl3pPr marR="0" algn="l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3pPr>
    <a:lvl4pPr marR="0" algn="l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4pPr>
    <a:lvl5pPr marR="0" algn="l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5pPr>
    <a:lvl6pPr marR="0" algn="l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6pPr>
    <a:lvl7pPr marR="0" algn="l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7pPr>
    <a:lvl8pPr marR="0" algn="l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8pPr>
    <a:lvl9pPr marR="0" algn="l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presProps" Target="presProps.xml" /><Relationship Id="rId5" Type="http://schemas.openxmlformats.org/officeDocument/2006/relationships/tableStyles" Target="tableStyles.xml" /><Relationship Id="rId6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itle" userDrawn="1">
  <p:cSld name="Diapositive de titr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hape 11" hidden="0"/>
          <p:cNvSpPr/>
          <p:nvPr isPhoto="0" userDrawn="0"/>
        </p:nvSpPr>
        <p:spPr bwMode="auto">
          <a:xfrm>
            <a:off x="1097582" y="2019865"/>
            <a:ext cx="5361337" cy="4916167"/>
          </a:xfrm>
          <a:prstGeom prst="rect">
            <a:avLst/>
          </a:prstGeom>
          <a:noFill/>
          <a:ln w="9525" cap="flat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buClr>
                <a:srgbClr val="6DB7D7"/>
              </a:buClr>
              <a:buFont typeface="Noto Symbol"/>
              <a:buNone/>
              <a:defRPr/>
            </a:pPr>
            <a:endParaRPr sz="3200" b="0" i="0" u="none" strike="noStrike" cap="none">
              <a:solidFill>
                <a:srgbClr val="595959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5" name="Shape 12" hidden="0"/>
          <p:cNvSpPr>
            <a:spLocks noAdjustHandles="0" noChangeArrowheads="0"/>
          </p:cNvSpPr>
          <p:nvPr isPhoto="0" userDrawn="0">
            <p:ph type="ctrTitle" hasCustomPrompt="0"/>
          </p:nvPr>
        </p:nvSpPr>
        <p:spPr bwMode="auto">
          <a:xfrm>
            <a:off x="1093246" y="2376309"/>
            <a:ext cx="5370005" cy="268951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>
              <a:spcBef>
                <a:spcPts val="0"/>
              </a:spcBef>
              <a:buClr>
                <a:srgbClr val="6DB7D7"/>
              </a:buClr>
              <a:buFont typeface="Noto Symbol"/>
              <a:buNone/>
              <a:defRPr/>
            </a:lvl1pPr>
            <a:lvl2pPr marL="0" marR="0" indent="0" algn="l">
              <a:spcBef>
                <a:spcPts val="0"/>
              </a:spcBef>
              <a:defRPr/>
            </a:lvl2pPr>
            <a:lvl3pPr marL="0" marR="0" indent="0" algn="l">
              <a:spcBef>
                <a:spcPts val="0"/>
              </a:spcBef>
              <a:defRPr/>
            </a:lvl3pPr>
            <a:lvl4pPr marL="0" marR="0" indent="0" algn="l">
              <a:spcBef>
                <a:spcPts val="0"/>
              </a:spcBef>
              <a:defRPr/>
            </a:lvl4pPr>
            <a:lvl5pPr marL="0" marR="0" indent="0" algn="l">
              <a:spcBef>
                <a:spcPts val="0"/>
              </a:spcBef>
              <a:defRPr/>
            </a:lvl5pPr>
            <a:lvl6pPr marL="0" marR="0" indent="0" algn="l">
              <a:spcBef>
                <a:spcPts val="0"/>
              </a:spcBef>
              <a:defRPr/>
            </a:lvl6pPr>
            <a:lvl7pPr marL="0" marR="0" indent="0" algn="l">
              <a:spcBef>
                <a:spcPts val="0"/>
              </a:spcBef>
              <a:defRPr/>
            </a:lvl7pPr>
            <a:lvl8pPr marL="0" marR="0" indent="0" algn="l">
              <a:spcBef>
                <a:spcPts val="0"/>
              </a:spcBef>
              <a:defRPr/>
            </a:lvl8pPr>
            <a:lvl9pPr marL="0" marR="0" indent="0" algn="l">
              <a:spcBef>
                <a:spcPts val="0"/>
              </a:spcBef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6" name="Shape 13" hidden="0"/>
          <p:cNvSpPr>
            <a:spLocks noAdjustHandles="0" noChangeArrowheads="0"/>
          </p:cNvSpPr>
          <p:nvPr isPhoto="0" userDrawn="0">
            <p:ph type="subTitle" idx="1" hasCustomPrompt="0"/>
          </p:nvPr>
        </p:nvSpPr>
        <p:spPr bwMode="auto">
          <a:xfrm>
            <a:off x="1093248" y="5144016"/>
            <a:ext cx="5370005" cy="14292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>
              <a:spcBef>
                <a:spcPts val="300"/>
              </a:spcBef>
              <a:buClr>
                <a:srgbClr val="6DB7D7"/>
              </a:buClr>
              <a:buFont typeface="Noto Symbol"/>
              <a:buNone/>
              <a:defRPr/>
            </a:lvl1pPr>
            <a:lvl2pPr marL="457200" marR="0" indent="0" algn="ctr">
              <a:spcBef>
                <a:spcPts val="600"/>
              </a:spcBef>
              <a:buClr>
                <a:srgbClr val="205C77"/>
              </a:buClr>
              <a:buFont typeface="Noto Symbol"/>
              <a:buNone/>
              <a:defRPr/>
            </a:lvl2pPr>
            <a:lvl3pPr marL="914400" marR="0" indent="0" algn="ctr">
              <a:spcBef>
                <a:spcPts val="600"/>
              </a:spcBef>
              <a:buClr>
                <a:srgbClr val="6DB7D7"/>
              </a:buClr>
              <a:buFont typeface="Noto Symbol"/>
              <a:buNone/>
              <a:defRPr/>
            </a:lvl3pPr>
            <a:lvl4pPr marL="1371600" marR="0" indent="0" algn="ctr">
              <a:spcBef>
                <a:spcPts val="600"/>
              </a:spcBef>
              <a:buClr>
                <a:srgbClr val="205C77"/>
              </a:buClr>
              <a:buFont typeface="Noto Symbol"/>
              <a:buNone/>
              <a:defRPr/>
            </a:lvl4pPr>
            <a:lvl5pPr marL="1828800" marR="0" indent="0" algn="ctr">
              <a:spcBef>
                <a:spcPts val="600"/>
              </a:spcBef>
              <a:buClr>
                <a:srgbClr val="6DB7D7"/>
              </a:buClr>
              <a:buFont typeface="Noto Symbol"/>
              <a:buNone/>
              <a:defRPr/>
            </a:lvl5pPr>
            <a:lvl6pPr marL="2286000" marR="0" indent="0" algn="ctr">
              <a:spcBef>
                <a:spcPts val="360"/>
              </a:spcBef>
              <a:buClr>
                <a:schemeClr val="accent2"/>
              </a:buClr>
              <a:buFont typeface="Noto Symbol"/>
              <a:buNone/>
              <a:defRPr/>
            </a:lvl6pPr>
            <a:lvl7pPr marL="2743200" marR="0" indent="0" algn="ctr">
              <a:spcBef>
                <a:spcPts val="360"/>
              </a:spcBef>
              <a:buClr>
                <a:srgbClr val="6DB7D7"/>
              </a:buClr>
              <a:buFont typeface="Noto Symbol"/>
              <a:buNone/>
              <a:defRPr/>
            </a:lvl7pPr>
            <a:lvl8pPr marL="3200400" marR="0" indent="0" algn="ctr">
              <a:spcBef>
                <a:spcPts val="360"/>
              </a:spcBef>
              <a:buClr>
                <a:schemeClr val="accent2"/>
              </a:buClr>
              <a:buFont typeface="Noto Symbol"/>
              <a:buNone/>
              <a:defRPr/>
            </a:lvl8pPr>
            <a:lvl9pPr marL="3657600" marR="0" indent="0" algn="ctr">
              <a:spcBef>
                <a:spcPts val="360"/>
              </a:spcBef>
              <a:buClr>
                <a:srgbClr val="6DB7D7"/>
              </a:buClr>
              <a:buFont typeface="Noto Symbol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7" name="Shape 14" hidden="0"/>
          <p:cNvSpPr>
            <a:spLocks noAdjustHandles="0" noChangeArrowheads="0"/>
          </p:cNvSpPr>
          <p:nvPr isPhoto="0" userDrawn="0">
            <p:ph type="dt" idx="10" hasCustomPrompt="0"/>
          </p:nvPr>
        </p:nvSpPr>
        <p:spPr bwMode="auto">
          <a:xfrm>
            <a:off x="4652432" y="9785393"/>
            <a:ext cx="1763182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>
              <a:spcBef>
                <a:spcPts val="0"/>
              </a:spcBef>
              <a:defRPr/>
            </a:lvl1pPr>
            <a:lvl2pPr marL="457200" marR="0" indent="0" algn="l">
              <a:spcBef>
                <a:spcPts val="0"/>
              </a:spcBef>
              <a:defRPr/>
            </a:lvl2pPr>
            <a:lvl3pPr marL="914400" marR="0" indent="0" algn="l">
              <a:spcBef>
                <a:spcPts val="0"/>
              </a:spcBef>
              <a:defRPr/>
            </a:lvl3pPr>
            <a:lvl4pPr marL="1371600" marR="0" indent="0" algn="l">
              <a:spcBef>
                <a:spcPts val="0"/>
              </a:spcBef>
              <a:defRPr/>
            </a:lvl4pPr>
            <a:lvl5pPr marL="1828800" marR="0" indent="0" algn="l">
              <a:spcBef>
                <a:spcPts val="0"/>
              </a:spcBef>
              <a:defRPr/>
            </a:lvl5pPr>
            <a:lvl6pPr marL="2286000" marR="0" indent="0" algn="l">
              <a:spcBef>
                <a:spcPts val="0"/>
              </a:spcBef>
              <a:defRPr/>
            </a:lvl6pPr>
            <a:lvl7pPr marL="2743200" marR="0" indent="0" algn="l">
              <a:spcBef>
                <a:spcPts val="0"/>
              </a:spcBef>
              <a:defRPr/>
            </a:lvl7pPr>
            <a:lvl8pPr marL="3200400" marR="0" indent="0" algn="l">
              <a:spcBef>
                <a:spcPts val="0"/>
              </a:spcBef>
              <a:defRPr/>
            </a:lvl8pPr>
            <a:lvl9pPr marL="3657600" marR="0" indent="0" algn="l">
              <a:spcBef>
                <a:spcPts val="0"/>
              </a:spcBef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8" name="Shape 15" hidden="0"/>
          <p:cNvSpPr>
            <a:spLocks noAdjustHandles="0" noChangeArrowheads="0"/>
          </p:cNvSpPr>
          <p:nvPr isPhoto="0" userDrawn="0">
            <p:ph type="ftr" idx="11" hasCustomPrompt="0"/>
          </p:nvPr>
        </p:nvSpPr>
        <p:spPr bwMode="auto">
          <a:xfrm>
            <a:off x="218544" y="9785393"/>
            <a:ext cx="4000500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>
              <a:spcBef>
                <a:spcPts val="0"/>
              </a:spcBef>
              <a:defRPr/>
            </a:lvl1pPr>
            <a:lvl2pPr marL="457200" marR="0" indent="0" algn="l">
              <a:spcBef>
                <a:spcPts val="0"/>
              </a:spcBef>
              <a:defRPr/>
            </a:lvl2pPr>
            <a:lvl3pPr marL="914400" marR="0" indent="0" algn="l">
              <a:spcBef>
                <a:spcPts val="0"/>
              </a:spcBef>
              <a:defRPr/>
            </a:lvl3pPr>
            <a:lvl4pPr marL="1371600" marR="0" indent="0" algn="l">
              <a:spcBef>
                <a:spcPts val="0"/>
              </a:spcBef>
              <a:defRPr/>
            </a:lvl4pPr>
            <a:lvl5pPr marL="1828800" marR="0" indent="0" algn="l">
              <a:spcBef>
                <a:spcPts val="0"/>
              </a:spcBef>
              <a:defRPr/>
            </a:lvl5pPr>
            <a:lvl6pPr marL="2286000" marR="0" indent="0" algn="l">
              <a:spcBef>
                <a:spcPts val="0"/>
              </a:spcBef>
              <a:defRPr/>
            </a:lvl6pPr>
            <a:lvl7pPr marL="2743200" marR="0" indent="0" algn="l">
              <a:spcBef>
                <a:spcPts val="0"/>
              </a:spcBef>
              <a:defRPr/>
            </a:lvl7pPr>
            <a:lvl8pPr marL="3200400" marR="0" indent="0" algn="l">
              <a:spcBef>
                <a:spcPts val="0"/>
              </a:spcBef>
              <a:defRPr/>
            </a:lvl8pPr>
            <a:lvl9pPr marL="3657600" marR="0" indent="0" algn="l">
              <a:spcBef>
                <a:spcPts val="0"/>
              </a:spcBef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9" name="Shape 16" hidden="0"/>
          <p:cNvSpPr>
            <a:spLocks noAdjustHandles="0" noChangeArrowheads="0"/>
          </p:cNvSpPr>
          <p:nvPr isPhoto="0" userDrawn="0">
            <p:ph type="sldNum" idx="12" hasCustomPrompt="0"/>
          </p:nvPr>
        </p:nvSpPr>
        <p:spPr bwMode="auto">
          <a:xfrm>
            <a:off x="6526742" y="9785393"/>
            <a:ext cx="818621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  <a:defRPr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  <a:defRPr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  <a:defRPr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  <a:defRPr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  <a:defRPr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  <a:defRPr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  <a:defRPr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  <a:defRPr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  <a:defRPr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Image avec légend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hape 69" hidden="0"/>
          <p:cNvSpPr>
            <a:spLocks noAdjustHandles="0" noChangeArrowheads="0"/>
          </p:cNvSpPr>
          <p:nvPr isPhoto="0" userDrawn="0">
            <p:ph type="title" hasCustomPrompt="0"/>
          </p:nvPr>
        </p:nvSpPr>
        <p:spPr bwMode="auto">
          <a:xfrm>
            <a:off x="440792" y="954066"/>
            <a:ext cx="3371291" cy="1811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5" name="Shape 70" hidden="0"/>
          <p:cNvSpPr>
            <a:spLocks noAdjustHandles="0" noChangeArrowheads="0"/>
          </p:cNvSpPr>
          <p:nvPr isPhoto="0" userDrawn="0">
            <p:ph type="body" idx="1" hasCustomPrompt="0"/>
          </p:nvPr>
        </p:nvSpPr>
        <p:spPr bwMode="auto">
          <a:xfrm>
            <a:off x="440792" y="2787731"/>
            <a:ext cx="3371291" cy="580068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ctr">
              <a:spcBef>
                <a:spcPts val="600"/>
              </a:spcBef>
              <a:buNone/>
              <a:defRPr/>
            </a:lvl1pPr>
            <a:lvl2pPr marL="457200" indent="0">
              <a:spcBef>
                <a:spcPts val="0"/>
              </a:spcBef>
              <a:buNone/>
              <a:defRPr/>
            </a:lvl2pPr>
            <a:lvl3pPr marL="914400" indent="0">
              <a:spcBef>
                <a:spcPts val="0"/>
              </a:spcBef>
              <a:buNone/>
              <a:defRPr/>
            </a:lvl3pPr>
            <a:lvl4pPr marL="1371600" indent="0">
              <a:spcBef>
                <a:spcPts val="0"/>
              </a:spcBef>
              <a:buNone/>
              <a:defRPr/>
            </a:lvl4pPr>
            <a:lvl5pPr marL="1828800" indent="0">
              <a:spcBef>
                <a:spcPts val="0"/>
              </a:spcBef>
              <a:buNone/>
              <a:defRPr/>
            </a:lvl5pPr>
            <a:lvl6pPr marL="2286000" indent="0">
              <a:spcBef>
                <a:spcPts val="0"/>
              </a:spcBef>
              <a:buNone/>
              <a:defRPr/>
            </a:lvl6pPr>
            <a:lvl7pPr marL="2743200" indent="0">
              <a:spcBef>
                <a:spcPts val="0"/>
              </a:spcBef>
              <a:buNone/>
              <a:defRPr/>
            </a:lvl7pPr>
            <a:lvl8pPr marL="3200400" indent="0">
              <a:spcBef>
                <a:spcPts val="0"/>
              </a:spcBef>
              <a:buNone/>
              <a:defRPr/>
            </a:lvl8pPr>
            <a:lvl9pPr marL="3657600" indent="0">
              <a:spcBef>
                <a:spcPts val="0"/>
              </a:spcBef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6" name="Shape 71" hidden="0"/>
          <p:cNvSpPr>
            <a:spLocks noAdjustHandles="0" noChangeArrowheads="0"/>
          </p:cNvSpPr>
          <p:nvPr isPhoto="0" userDrawn="0">
            <p:ph type="dt" idx="10" hasCustomPrompt="0"/>
          </p:nvPr>
        </p:nvSpPr>
        <p:spPr bwMode="auto">
          <a:xfrm>
            <a:off x="4652432" y="9785393"/>
            <a:ext cx="1763182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>
              <a:spcBef>
                <a:spcPts val="0"/>
              </a:spcBef>
              <a:defRPr/>
            </a:lvl1pPr>
            <a:lvl2pPr marL="457200" marR="0" indent="0" algn="l">
              <a:spcBef>
                <a:spcPts val="0"/>
              </a:spcBef>
              <a:defRPr/>
            </a:lvl2pPr>
            <a:lvl3pPr marL="914400" marR="0" indent="0" algn="l">
              <a:spcBef>
                <a:spcPts val="0"/>
              </a:spcBef>
              <a:defRPr/>
            </a:lvl3pPr>
            <a:lvl4pPr marL="1371600" marR="0" indent="0" algn="l">
              <a:spcBef>
                <a:spcPts val="0"/>
              </a:spcBef>
              <a:defRPr/>
            </a:lvl4pPr>
            <a:lvl5pPr marL="1828800" marR="0" indent="0" algn="l">
              <a:spcBef>
                <a:spcPts val="0"/>
              </a:spcBef>
              <a:defRPr/>
            </a:lvl5pPr>
            <a:lvl6pPr marL="2286000" marR="0" indent="0" algn="l">
              <a:spcBef>
                <a:spcPts val="0"/>
              </a:spcBef>
              <a:defRPr/>
            </a:lvl6pPr>
            <a:lvl7pPr marL="2743200" marR="0" indent="0" algn="l">
              <a:spcBef>
                <a:spcPts val="0"/>
              </a:spcBef>
              <a:defRPr/>
            </a:lvl7pPr>
            <a:lvl8pPr marL="3200400" marR="0" indent="0" algn="l">
              <a:spcBef>
                <a:spcPts val="0"/>
              </a:spcBef>
              <a:defRPr/>
            </a:lvl8pPr>
            <a:lvl9pPr marL="3657600" marR="0" indent="0" algn="l">
              <a:spcBef>
                <a:spcPts val="0"/>
              </a:spcBef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7" name="Shape 72" hidden="0"/>
          <p:cNvSpPr>
            <a:spLocks noAdjustHandles="0" noChangeArrowheads="0"/>
          </p:cNvSpPr>
          <p:nvPr isPhoto="0" userDrawn="0">
            <p:ph type="ftr" idx="11" hasCustomPrompt="0"/>
          </p:nvPr>
        </p:nvSpPr>
        <p:spPr bwMode="auto">
          <a:xfrm>
            <a:off x="218544" y="9785393"/>
            <a:ext cx="4000500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>
              <a:spcBef>
                <a:spcPts val="0"/>
              </a:spcBef>
              <a:defRPr/>
            </a:lvl1pPr>
            <a:lvl2pPr marL="457200" marR="0" indent="0" algn="l">
              <a:spcBef>
                <a:spcPts val="0"/>
              </a:spcBef>
              <a:defRPr/>
            </a:lvl2pPr>
            <a:lvl3pPr marL="914400" marR="0" indent="0" algn="l">
              <a:spcBef>
                <a:spcPts val="0"/>
              </a:spcBef>
              <a:defRPr/>
            </a:lvl3pPr>
            <a:lvl4pPr marL="1371600" marR="0" indent="0" algn="l">
              <a:spcBef>
                <a:spcPts val="0"/>
              </a:spcBef>
              <a:defRPr/>
            </a:lvl4pPr>
            <a:lvl5pPr marL="1828800" marR="0" indent="0" algn="l">
              <a:spcBef>
                <a:spcPts val="0"/>
              </a:spcBef>
              <a:defRPr/>
            </a:lvl5pPr>
            <a:lvl6pPr marL="2286000" marR="0" indent="0" algn="l">
              <a:spcBef>
                <a:spcPts val="0"/>
              </a:spcBef>
              <a:defRPr/>
            </a:lvl6pPr>
            <a:lvl7pPr marL="2743200" marR="0" indent="0" algn="l">
              <a:spcBef>
                <a:spcPts val="0"/>
              </a:spcBef>
              <a:defRPr/>
            </a:lvl7pPr>
            <a:lvl8pPr marL="3200400" marR="0" indent="0" algn="l">
              <a:spcBef>
                <a:spcPts val="0"/>
              </a:spcBef>
              <a:defRPr/>
            </a:lvl8pPr>
            <a:lvl9pPr marL="3657600" marR="0" indent="0" algn="l">
              <a:spcBef>
                <a:spcPts val="0"/>
              </a:spcBef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8" name="Shape 73" hidden="0"/>
          <p:cNvSpPr>
            <a:spLocks noAdjustHandles="0" noChangeArrowheads="0"/>
          </p:cNvSpPr>
          <p:nvPr isPhoto="0" userDrawn="0">
            <p:ph type="sldNum" idx="12" hasCustomPrompt="0"/>
          </p:nvPr>
        </p:nvSpPr>
        <p:spPr bwMode="auto">
          <a:xfrm>
            <a:off x="6526742" y="9785393"/>
            <a:ext cx="818621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  <a:defRPr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  <a:defRPr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  <a:defRPr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  <a:defRPr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  <a:defRPr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  <a:defRPr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  <a:defRPr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  <a:defRPr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  <a:defRPr/>
            </a:pPr>
            <a:endParaRPr/>
          </a:p>
        </p:txBody>
      </p:sp>
      <p:sp>
        <p:nvSpPr>
          <p:cNvPr id="9" name="Shape 74" hidden="0"/>
          <p:cNvSpPr>
            <a:spLocks noGrp="1"/>
          </p:cNvSpPr>
          <p:nvPr isPhoto="0" userDrawn="0">
            <p:ph type="pic" idx="2" hasCustomPrompt="0"/>
          </p:nvPr>
        </p:nvSpPr>
        <p:spPr bwMode="auto">
          <a:xfrm>
            <a:off x="4206828" y="560385"/>
            <a:ext cx="3022599" cy="8292260"/>
          </a:xfrm>
          <a:prstGeom prst="rect">
            <a:avLst/>
          </a:prstGeom>
          <a:noFill/>
          <a:ln w="9525" cap="flat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x" userDrawn="1">
  <p:cSld name="Titre et texte vertical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hape 76" hidden="0"/>
          <p:cNvSpPr>
            <a:spLocks noAdjustHandles="0" noChangeArrowheads="0"/>
          </p:cNvSpPr>
          <p:nvPr isPhoto="0" userDrawn="0">
            <p:ph type="title" hasCustomPrompt="0"/>
          </p:nvPr>
        </p:nvSpPr>
        <p:spPr bwMode="auto">
          <a:xfrm>
            <a:off x="453914" y="167739"/>
            <a:ext cx="6646048" cy="20846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Clr>
                <a:schemeClr val="accent1"/>
              </a:buClr>
              <a:buNone/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5" name="Shape 77" hidden="0"/>
          <p:cNvSpPr>
            <a:spLocks noAdjustHandles="0" noChangeArrowheads="0"/>
          </p:cNvSpPr>
          <p:nvPr isPhoto="0" userDrawn="0">
            <p:ph type="body" idx="1" hasCustomPrompt="0"/>
          </p:nvPr>
        </p:nvSpPr>
        <p:spPr bwMode="auto">
          <a:xfrm rot="5400000">
            <a:off x="390695" y="2558347"/>
            <a:ext cx="6772486" cy="664604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6" name="Shape 78" hidden="0"/>
          <p:cNvSpPr>
            <a:spLocks noAdjustHandles="0" noChangeArrowheads="0"/>
          </p:cNvSpPr>
          <p:nvPr isPhoto="0" userDrawn="0">
            <p:ph type="dt" idx="10" hasCustomPrompt="0"/>
          </p:nvPr>
        </p:nvSpPr>
        <p:spPr bwMode="auto">
          <a:xfrm>
            <a:off x="4652432" y="9785393"/>
            <a:ext cx="1763182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>
              <a:spcBef>
                <a:spcPts val="0"/>
              </a:spcBef>
              <a:defRPr/>
            </a:lvl1pPr>
            <a:lvl2pPr marL="457200" marR="0" indent="0" algn="l">
              <a:spcBef>
                <a:spcPts val="0"/>
              </a:spcBef>
              <a:defRPr/>
            </a:lvl2pPr>
            <a:lvl3pPr marL="914400" marR="0" indent="0" algn="l">
              <a:spcBef>
                <a:spcPts val="0"/>
              </a:spcBef>
              <a:defRPr/>
            </a:lvl3pPr>
            <a:lvl4pPr marL="1371600" marR="0" indent="0" algn="l">
              <a:spcBef>
                <a:spcPts val="0"/>
              </a:spcBef>
              <a:defRPr/>
            </a:lvl4pPr>
            <a:lvl5pPr marL="1828800" marR="0" indent="0" algn="l">
              <a:spcBef>
                <a:spcPts val="0"/>
              </a:spcBef>
              <a:defRPr/>
            </a:lvl5pPr>
            <a:lvl6pPr marL="2286000" marR="0" indent="0" algn="l">
              <a:spcBef>
                <a:spcPts val="0"/>
              </a:spcBef>
              <a:defRPr/>
            </a:lvl6pPr>
            <a:lvl7pPr marL="2743200" marR="0" indent="0" algn="l">
              <a:spcBef>
                <a:spcPts val="0"/>
              </a:spcBef>
              <a:defRPr/>
            </a:lvl7pPr>
            <a:lvl8pPr marL="3200400" marR="0" indent="0" algn="l">
              <a:spcBef>
                <a:spcPts val="0"/>
              </a:spcBef>
              <a:defRPr/>
            </a:lvl8pPr>
            <a:lvl9pPr marL="3657600" marR="0" indent="0" algn="l">
              <a:spcBef>
                <a:spcPts val="0"/>
              </a:spcBef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7" name="Shape 79" hidden="0"/>
          <p:cNvSpPr>
            <a:spLocks noAdjustHandles="0" noChangeArrowheads="0"/>
          </p:cNvSpPr>
          <p:nvPr isPhoto="0" userDrawn="0">
            <p:ph type="ftr" idx="11" hasCustomPrompt="0"/>
          </p:nvPr>
        </p:nvSpPr>
        <p:spPr bwMode="auto">
          <a:xfrm>
            <a:off x="218544" y="9785393"/>
            <a:ext cx="4000500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>
              <a:spcBef>
                <a:spcPts val="0"/>
              </a:spcBef>
              <a:defRPr/>
            </a:lvl1pPr>
            <a:lvl2pPr marL="457200" marR="0" indent="0" algn="l">
              <a:spcBef>
                <a:spcPts val="0"/>
              </a:spcBef>
              <a:defRPr/>
            </a:lvl2pPr>
            <a:lvl3pPr marL="914400" marR="0" indent="0" algn="l">
              <a:spcBef>
                <a:spcPts val="0"/>
              </a:spcBef>
              <a:defRPr/>
            </a:lvl3pPr>
            <a:lvl4pPr marL="1371600" marR="0" indent="0" algn="l">
              <a:spcBef>
                <a:spcPts val="0"/>
              </a:spcBef>
              <a:defRPr/>
            </a:lvl4pPr>
            <a:lvl5pPr marL="1828800" marR="0" indent="0" algn="l">
              <a:spcBef>
                <a:spcPts val="0"/>
              </a:spcBef>
              <a:defRPr/>
            </a:lvl5pPr>
            <a:lvl6pPr marL="2286000" marR="0" indent="0" algn="l">
              <a:spcBef>
                <a:spcPts val="0"/>
              </a:spcBef>
              <a:defRPr/>
            </a:lvl6pPr>
            <a:lvl7pPr marL="2743200" marR="0" indent="0" algn="l">
              <a:spcBef>
                <a:spcPts val="0"/>
              </a:spcBef>
              <a:defRPr/>
            </a:lvl7pPr>
            <a:lvl8pPr marL="3200400" marR="0" indent="0" algn="l">
              <a:spcBef>
                <a:spcPts val="0"/>
              </a:spcBef>
              <a:defRPr/>
            </a:lvl8pPr>
            <a:lvl9pPr marL="3657600" marR="0" indent="0" algn="l">
              <a:spcBef>
                <a:spcPts val="0"/>
              </a:spcBef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8" name="Shape 80" hidden="0"/>
          <p:cNvSpPr>
            <a:spLocks noAdjustHandles="0" noChangeArrowheads="0"/>
          </p:cNvSpPr>
          <p:nvPr isPhoto="0" userDrawn="0">
            <p:ph type="sldNum" idx="12" hasCustomPrompt="0"/>
          </p:nvPr>
        </p:nvSpPr>
        <p:spPr bwMode="auto">
          <a:xfrm>
            <a:off x="6526742" y="9785393"/>
            <a:ext cx="818621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  <a:defRPr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  <a:defRPr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  <a:defRPr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  <a:defRPr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  <a:defRPr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  <a:defRPr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  <a:defRPr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  <a:defRPr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  <a:defRPr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itleAndTx" userDrawn="1">
  <p:cSld name="Titre vertical et text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hape 82" hidden="0"/>
          <p:cNvSpPr>
            <a:spLocks noAdjustHandles="0" noChangeArrowheads="0"/>
          </p:cNvSpPr>
          <p:nvPr isPhoto="0" userDrawn="0">
            <p:ph type="title" hasCustomPrompt="0"/>
          </p:nvPr>
        </p:nvSpPr>
        <p:spPr bwMode="auto">
          <a:xfrm rot="5400000">
            <a:off x="2373353" y="4291237"/>
            <a:ext cx="8693337" cy="125941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Clr>
                <a:schemeClr val="accent1"/>
              </a:buClr>
              <a:buNone/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5" name="Shape 83" hidden="0"/>
          <p:cNvSpPr>
            <a:spLocks noAdjustHandles="0" noChangeArrowheads="0"/>
          </p:cNvSpPr>
          <p:nvPr isPhoto="0" userDrawn="0">
            <p:ph type="body" idx="1" hasCustomPrompt="0"/>
          </p:nvPr>
        </p:nvSpPr>
        <p:spPr bwMode="auto">
          <a:xfrm rot="5400000">
            <a:off x="-1128597" y="2156788"/>
            <a:ext cx="8693337" cy="552831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6" name="Shape 84" hidden="0"/>
          <p:cNvSpPr>
            <a:spLocks noAdjustHandles="0" noChangeArrowheads="0"/>
          </p:cNvSpPr>
          <p:nvPr isPhoto="0" userDrawn="0">
            <p:ph type="dt" idx="10" hasCustomPrompt="0"/>
          </p:nvPr>
        </p:nvSpPr>
        <p:spPr bwMode="auto">
          <a:xfrm>
            <a:off x="4652432" y="9785393"/>
            <a:ext cx="1763182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>
              <a:spcBef>
                <a:spcPts val="0"/>
              </a:spcBef>
              <a:defRPr/>
            </a:lvl1pPr>
            <a:lvl2pPr marL="457200" marR="0" indent="0" algn="l">
              <a:spcBef>
                <a:spcPts val="0"/>
              </a:spcBef>
              <a:defRPr/>
            </a:lvl2pPr>
            <a:lvl3pPr marL="914400" marR="0" indent="0" algn="l">
              <a:spcBef>
                <a:spcPts val="0"/>
              </a:spcBef>
              <a:defRPr/>
            </a:lvl3pPr>
            <a:lvl4pPr marL="1371600" marR="0" indent="0" algn="l">
              <a:spcBef>
                <a:spcPts val="0"/>
              </a:spcBef>
              <a:defRPr/>
            </a:lvl4pPr>
            <a:lvl5pPr marL="1828800" marR="0" indent="0" algn="l">
              <a:spcBef>
                <a:spcPts val="0"/>
              </a:spcBef>
              <a:defRPr/>
            </a:lvl5pPr>
            <a:lvl6pPr marL="2286000" marR="0" indent="0" algn="l">
              <a:spcBef>
                <a:spcPts val="0"/>
              </a:spcBef>
              <a:defRPr/>
            </a:lvl6pPr>
            <a:lvl7pPr marL="2743200" marR="0" indent="0" algn="l">
              <a:spcBef>
                <a:spcPts val="0"/>
              </a:spcBef>
              <a:defRPr/>
            </a:lvl7pPr>
            <a:lvl8pPr marL="3200400" marR="0" indent="0" algn="l">
              <a:spcBef>
                <a:spcPts val="0"/>
              </a:spcBef>
              <a:defRPr/>
            </a:lvl8pPr>
            <a:lvl9pPr marL="3657600" marR="0" indent="0" algn="l">
              <a:spcBef>
                <a:spcPts val="0"/>
              </a:spcBef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7" name="Shape 85" hidden="0"/>
          <p:cNvSpPr>
            <a:spLocks noAdjustHandles="0" noChangeArrowheads="0"/>
          </p:cNvSpPr>
          <p:nvPr isPhoto="0" userDrawn="0">
            <p:ph type="ftr" idx="11" hasCustomPrompt="0"/>
          </p:nvPr>
        </p:nvSpPr>
        <p:spPr bwMode="auto">
          <a:xfrm>
            <a:off x="218544" y="9785393"/>
            <a:ext cx="4000500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>
              <a:spcBef>
                <a:spcPts val="0"/>
              </a:spcBef>
              <a:defRPr/>
            </a:lvl1pPr>
            <a:lvl2pPr marL="457200" marR="0" indent="0" algn="l">
              <a:spcBef>
                <a:spcPts val="0"/>
              </a:spcBef>
              <a:defRPr/>
            </a:lvl2pPr>
            <a:lvl3pPr marL="914400" marR="0" indent="0" algn="l">
              <a:spcBef>
                <a:spcPts val="0"/>
              </a:spcBef>
              <a:defRPr/>
            </a:lvl3pPr>
            <a:lvl4pPr marL="1371600" marR="0" indent="0" algn="l">
              <a:spcBef>
                <a:spcPts val="0"/>
              </a:spcBef>
              <a:defRPr/>
            </a:lvl4pPr>
            <a:lvl5pPr marL="1828800" marR="0" indent="0" algn="l">
              <a:spcBef>
                <a:spcPts val="0"/>
              </a:spcBef>
              <a:defRPr/>
            </a:lvl5pPr>
            <a:lvl6pPr marL="2286000" marR="0" indent="0" algn="l">
              <a:spcBef>
                <a:spcPts val="0"/>
              </a:spcBef>
              <a:defRPr/>
            </a:lvl6pPr>
            <a:lvl7pPr marL="2743200" marR="0" indent="0" algn="l">
              <a:spcBef>
                <a:spcPts val="0"/>
              </a:spcBef>
              <a:defRPr/>
            </a:lvl7pPr>
            <a:lvl8pPr marL="3200400" marR="0" indent="0" algn="l">
              <a:spcBef>
                <a:spcPts val="0"/>
              </a:spcBef>
              <a:defRPr/>
            </a:lvl8pPr>
            <a:lvl9pPr marL="3657600" marR="0" indent="0" algn="l">
              <a:spcBef>
                <a:spcPts val="0"/>
              </a:spcBef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8" name="Shape 86" hidden="0"/>
          <p:cNvSpPr>
            <a:spLocks noAdjustHandles="0" noChangeArrowheads="0"/>
          </p:cNvSpPr>
          <p:nvPr isPhoto="0" userDrawn="0">
            <p:ph type="sldNum" idx="12" hasCustomPrompt="0"/>
          </p:nvPr>
        </p:nvSpPr>
        <p:spPr bwMode="auto">
          <a:xfrm>
            <a:off x="6526742" y="9785393"/>
            <a:ext cx="818621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  <a:defRPr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  <a:defRPr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  <a:defRPr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  <a:defRPr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  <a:defRPr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  <a:defRPr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  <a:defRPr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  <a:defRPr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  <a:defRPr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" userDrawn="1">
  <p:cSld name="Titre et contenu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hape 18" hidden="0"/>
          <p:cNvSpPr>
            <a:spLocks noAdjustHandles="0" noChangeArrowheads="0"/>
          </p:cNvSpPr>
          <p:nvPr isPhoto="0" userDrawn="0">
            <p:ph type="title" hasCustomPrompt="0"/>
          </p:nvPr>
        </p:nvSpPr>
        <p:spPr bwMode="auto">
          <a:xfrm>
            <a:off x="453914" y="167739"/>
            <a:ext cx="6646048" cy="20846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Clr>
                <a:schemeClr val="accent1"/>
              </a:buClr>
              <a:buNone/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5" name="Shape 19" hidden="0"/>
          <p:cNvSpPr>
            <a:spLocks noAdjustHandles="0" noChangeArrowheads="0"/>
          </p:cNvSpPr>
          <p:nvPr isPhoto="0" userDrawn="0">
            <p:ph type="body" idx="1" hasCustomPrompt="0"/>
          </p:nvPr>
        </p:nvSpPr>
        <p:spPr bwMode="auto">
          <a:xfrm>
            <a:off x="453914" y="2495127"/>
            <a:ext cx="6646048" cy="67724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6" name="Shape 20" hidden="0"/>
          <p:cNvSpPr>
            <a:spLocks noAdjustHandles="0" noChangeArrowheads="0"/>
          </p:cNvSpPr>
          <p:nvPr isPhoto="0" userDrawn="0">
            <p:ph type="dt" idx="10" hasCustomPrompt="0"/>
          </p:nvPr>
        </p:nvSpPr>
        <p:spPr bwMode="auto">
          <a:xfrm>
            <a:off x="4652432" y="9785393"/>
            <a:ext cx="1763182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>
              <a:spcBef>
                <a:spcPts val="0"/>
              </a:spcBef>
              <a:defRPr/>
            </a:lvl1pPr>
            <a:lvl2pPr marL="457200" marR="0" indent="0" algn="l">
              <a:spcBef>
                <a:spcPts val="0"/>
              </a:spcBef>
              <a:defRPr/>
            </a:lvl2pPr>
            <a:lvl3pPr marL="914400" marR="0" indent="0" algn="l">
              <a:spcBef>
                <a:spcPts val="0"/>
              </a:spcBef>
              <a:defRPr/>
            </a:lvl3pPr>
            <a:lvl4pPr marL="1371600" marR="0" indent="0" algn="l">
              <a:spcBef>
                <a:spcPts val="0"/>
              </a:spcBef>
              <a:defRPr/>
            </a:lvl4pPr>
            <a:lvl5pPr marL="1828800" marR="0" indent="0" algn="l">
              <a:spcBef>
                <a:spcPts val="0"/>
              </a:spcBef>
              <a:defRPr/>
            </a:lvl5pPr>
            <a:lvl6pPr marL="2286000" marR="0" indent="0" algn="l">
              <a:spcBef>
                <a:spcPts val="0"/>
              </a:spcBef>
              <a:defRPr/>
            </a:lvl6pPr>
            <a:lvl7pPr marL="2743200" marR="0" indent="0" algn="l">
              <a:spcBef>
                <a:spcPts val="0"/>
              </a:spcBef>
              <a:defRPr/>
            </a:lvl7pPr>
            <a:lvl8pPr marL="3200400" marR="0" indent="0" algn="l">
              <a:spcBef>
                <a:spcPts val="0"/>
              </a:spcBef>
              <a:defRPr/>
            </a:lvl8pPr>
            <a:lvl9pPr marL="3657600" marR="0" indent="0" algn="l">
              <a:spcBef>
                <a:spcPts val="0"/>
              </a:spcBef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7" name="Shape 21" hidden="0"/>
          <p:cNvSpPr>
            <a:spLocks noAdjustHandles="0" noChangeArrowheads="0"/>
          </p:cNvSpPr>
          <p:nvPr isPhoto="0" userDrawn="0">
            <p:ph type="ftr" idx="11" hasCustomPrompt="0"/>
          </p:nvPr>
        </p:nvSpPr>
        <p:spPr bwMode="auto">
          <a:xfrm>
            <a:off x="218544" y="9785393"/>
            <a:ext cx="4000500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>
              <a:spcBef>
                <a:spcPts val="0"/>
              </a:spcBef>
              <a:defRPr/>
            </a:lvl1pPr>
            <a:lvl2pPr marL="457200" marR="0" indent="0" algn="l">
              <a:spcBef>
                <a:spcPts val="0"/>
              </a:spcBef>
              <a:defRPr/>
            </a:lvl2pPr>
            <a:lvl3pPr marL="914400" marR="0" indent="0" algn="l">
              <a:spcBef>
                <a:spcPts val="0"/>
              </a:spcBef>
              <a:defRPr/>
            </a:lvl3pPr>
            <a:lvl4pPr marL="1371600" marR="0" indent="0" algn="l">
              <a:spcBef>
                <a:spcPts val="0"/>
              </a:spcBef>
              <a:defRPr/>
            </a:lvl4pPr>
            <a:lvl5pPr marL="1828800" marR="0" indent="0" algn="l">
              <a:spcBef>
                <a:spcPts val="0"/>
              </a:spcBef>
              <a:defRPr/>
            </a:lvl5pPr>
            <a:lvl6pPr marL="2286000" marR="0" indent="0" algn="l">
              <a:spcBef>
                <a:spcPts val="0"/>
              </a:spcBef>
              <a:defRPr/>
            </a:lvl6pPr>
            <a:lvl7pPr marL="2743200" marR="0" indent="0" algn="l">
              <a:spcBef>
                <a:spcPts val="0"/>
              </a:spcBef>
              <a:defRPr/>
            </a:lvl7pPr>
            <a:lvl8pPr marL="3200400" marR="0" indent="0" algn="l">
              <a:spcBef>
                <a:spcPts val="0"/>
              </a:spcBef>
              <a:defRPr/>
            </a:lvl8pPr>
            <a:lvl9pPr marL="3657600" marR="0" indent="0" algn="l">
              <a:spcBef>
                <a:spcPts val="0"/>
              </a:spcBef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8" name="Shape 22" hidden="0"/>
          <p:cNvSpPr>
            <a:spLocks noAdjustHandles="0" noChangeArrowheads="0"/>
          </p:cNvSpPr>
          <p:nvPr isPhoto="0" userDrawn="0">
            <p:ph type="sldNum" idx="12" hasCustomPrompt="0"/>
          </p:nvPr>
        </p:nvSpPr>
        <p:spPr bwMode="auto">
          <a:xfrm>
            <a:off x="6526742" y="9785393"/>
            <a:ext cx="818621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  <a:defRPr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  <a:defRPr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  <a:defRPr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  <a:defRPr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  <a:defRPr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  <a:defRPr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  <a:defRPr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  <a:defRPr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  <a:defRPr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Diapositive de titre avec imag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hape 24" hidden="0"/>
          <p:cNvSpPr>
            <a:spLocks noAdjustHandles="0" noChangeArrowheads="0"/>
          </p:cNvSpPr>
          <p:nvPr isPhoto="0" userDrawn="0">
            <p:ph type="ctrTitle" hasCustomPrompt="0"/>
          </p:nvPr>
        </p:nvSpPr>
        <p:spPr bwMode="auto">
          <a:xfrm>
            <a:off x="300423" y="5227887"/>
            <a:ext cx="6955653" cy="22921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1pPr>
            <a:lvl2pPr marL="0" marR="0" indent="0" algn="l">
              <a:spcBef>
                <a:spcPts val="0"/>
              </a:spcBef>
              <a:defRPr/>
            </a:lvl2pPr>
            <a:lvl3pPr marL="0" marR="0" indent="0" algn="l">
              <a:spcBef>
                <a:spcPts val="0"/>
              </a:spcBef>
              <a:defRPr/>
            </a:lvl3pPr>
            <a:lvl4pPr marL="0" marR="0" indent="0" algn="l">
              <a:spcBef>
                <a:spcPts val="0"/>
              </a:spcBef>
              <a:defRPr/>
            </a:lvl4pPr>
            <a:lvl5pPr marL="0" marR="0" indent="0" algn="l">
              <a:spcBef>
                <a:spcPts val="0"/>
              </a:spcBef>
              <a:defRPr/>
            </a:lvl5pPr>
            <a:lvl6pPr marL="0" marR="0" indent="0" algn="l">
              <a:spcBef>
                <a:spcPts val="0"/>
              </a:spcBef>
              <a:defRPr/>
            </a:lvl6pPr>
            <a:lvl7pPr marL="0" marR="0" indent="0" algn="l">
              <a:spcBef>
                <a:spcPts val="0"/>
              </a:spcBef>
              <a:defRPr/>
            </a:lvl7pPr>
            <a:lvl8pPr marL="0" marR="0" indent="0" algn="l">
              <a:spcBef>
                <a:spcPts val="0"/>
              </a:spcBef>
              <a:defRPr/>
            </a:lvl8pPr>
            <a:lvl9pPr marL="0" marR="0" indent="0" algn="l">
              <a:spcBef>
                <a:spcPts val="0"/>
              </a:spcBef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5" name="Shape 25" hidden="0"/>
          <p:cNvSpPr>
            <a:spLocks noAdjustHandles="0" noChangeArrowheads="0"/>
          </p:cNvSpPr>
          <p:nvPr isPhoto="0" userDrawn="0">
            <p:ph type="subTitle" idx="1" hasCustomPrompt="0"/>
          </p:nvPr>
        </p:nvSpPr>
        <p:spPr bwMode="auto">
          <a:xfrm>
            <a:off x="300423" y="7439270"/>
            <a:ext cx="6955653" cy="151664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>
              <a:spcBef>
                <a:spcPts val="300"/>
              </a:spcBef>
              <a:buClr>
                <a:srgbClr val="6DB7D7"/>
              </a:buClr>
              <a:buFont typeface="Noto Symbol"/>
              <a:buNone/>
              <a:defRPr/>
            </a:lvl1pPr>
            <a:lvl2pPr marL="457200" marR="0" indent="0" algn="ctr">
              <a:spcBef>
                <a:spcPts val="600"/>
              </a:spcBef>
              <a:buClr>
                <a:srgbClr val="205C77"/>
              </a:buClr>
              <a:buFont typeface="Noto Symbol"/>
              <a:buNone/>
              <a:defRPr/>
            </a:lvl2pPr>
            <a:lvl3pPr marL="914400" marR="0" indent="0" algn="ctr">
              <a:spcBef>
                <a:spcPts val="600"/>
              </a:spcBef>
              <a:buClr>
                <a:srgbClr val="6DB7D7"/>
              </a:buClr>
              <a:buFont typeface="Noto Symbol"/>
              <a:buNone/>
              <a:defRPr/>
            </a:lvl3pPr>
            <a:lvl4pPr marL="1371600" marR="0" indent="0" algn="ctr">
              <a:spcBef>
                <a:spcPts val="600"/>
              </a:spcBef>
              <a:buClr>
                <a:srgbClr val="205C77"/>
              </a:buClr>
              <a:buFont typeface="Noto Symbol"/>
              <a:buNone/>
              <a:defRPr/>
            </a:lvl4pPr>
            <a:lvl5pPr marL="1828800" marR="0" indent="0" algn="ctr">
              <a:spcBef>
                <a:spcPts val="600"/>
              </a:spcBef>
              <a:buClr>
                <a:srgbClr val="6DB7D7"/>
              </a:buClr>
              <a:buFont typeface="Noto Symbol"/>
              <a:buNone/>
              <a:defRPr/>
            </a:lvl5pPr>
            <a:lvl6pPr marL="2286000" marR="0" indent="0" algn="ctr">
              <a:spcBef>
                <a:spcPts val="360"/>
              </a:spcBef>
              <a:buClr>
                <a:schemeClr val="accent2"/>
              </a:buClr>
              <a:buFont typeface="Noto Symbol"/>
              <a:buNone/>
              <a:defRPr/>
            </a:lvl6pPr>
            <a:lvl7pPr marL="2743200" marR="0" indent="0" algn="ctr">
              <a:spcBef>
                <a:spcPts val="360"/>
              </a:spcBef>
              <a:buClr>
                <a:srgbClr val="6DB7D7"/>
              </a:buClr>
              <a:buFont typeface="Noto Symbol"/>
              <a:buNone/>
              <a:defRPr/>
            </a:lvl7pPr>
            <a:lvl8pPr marL="3200400" marR="0" indent="0" algn="ctr">
              <a:spcBef>
                <a:spcPts val="360"/>
              </a:spcBef>
              <a:buClr>
                <a:schemeClr val="accent2"/>
              </a:buClr>
              <a:buFont typeface="Noto Symbol"/>
              <a:buNone/>
              <a:defRPr/>
            </a:lvl8pPr>
            <a:lvl9pPr marL="3657600" marR="0" indent="0" algn="ctr">
              <a:spcBef>
                <a:spcPts val="360"/>
              </a:spcBef>
              <a:buClr>
                <a:srgbClr val="6DB7D7"/>
              </a:buClr>
              <a:buFont typeface="Noto Symbol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6" name="Shape 26" hidden="0"/>
          <p:cNvSpPr>
            <a:spLocks noAdjustHandles="0" noChangeArrowheads="0"/>
          </p:cNvSpPr>
          <p:nvPr isPhoto="0" userDrawn="0">
            <p:ph type="dt" idx="10" hasCustomPrompt="0"/>
          </p:nvPr>
        </p:nvSpPr>
        <p:spPr bwMode="auto">
          <a:xfrm>
            <a:off x="4652432" y="9785393"/>
            <a:ext cx="1763182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>
              <a:spcBef>
                <a:spcPts val="0"/>
              </a:spcBef>
              <a:defRPr/>
            </a:lvl1pPr>
            <a:lvl2pPr marL="457200" marR="0" indent="0" algn="l">
              <a:spcBef>
                <a:spcPts val="0"/>
              </a:spcBef>
              <a:defRPr/>
            </a:lvl2pPr>
            <a:lvl3pPr marL="914400" marR="0" indent="0" algn="l">
              <a:spcBef>
                <a:spcPts val="0"/>
              </a:spcBef>
              <a:defRPr/>
            </a:lvl3pPr>
            <a:lvl4pPr marL="1371600" marR="0" indent="0" algn="l">
              <a:spcBef>
                <a:spcPts val="0"/>
              </a:spcBef>
              <a:defRPr/>
            </a:lvl4pPr>
            <a:lvl5pPr marL="1828800" marR="0" indent="0" algn="l">
              <a:spcBef>
                <a:spcPts val="0"/>
              </a:spcBef>
              <a:defRPr/>
            </a:lvl5pPr>
            <a:lvl6pPr marL="2286000" marR="0" indent="0" algn="l">
              <a:spcBef>
                <a:spcPts val="0"/>
              </a:spcBef>
              <a:defRPr/>
            </a:lvl6pPr>
            <a:lvl7pPr marL="2743200" marR="0" indent="0" algn="l">
              <a:spcBef>
                <a:spcPts val="0"/>
              </a:spcBef>
              <a:defRPr/>
            </a:lvl7pPr>
            <a:lvl8pPr marL="3200400" marR="0" indent="0" algn="l">
              <a:spcBef>
                <a:spcPts val="0"/>
              </a:spcBef>
              <a:defRPr/>
            </a:lvl8pPr>
            <a:lvl9pPr marL="3657600" marR="0" indent="0" algn="l">
              <a:spcBef>
                <a:spcPts val="0"/>
              </a:spcBef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7" name="Shape 27" hidden="0"/>
          <p:cNvSpPr>
            <a:spLocks noAdjustHandles="0" noChangeArrowheads="0"/>
          </p:cNvSpPr>
          <p:nvPr isPhoto="0" userDrawn="0">
            <p:ph type="ftr" idx="11" hasCustomPrompt="0"/>
          </p:nvPr>
        </p:nvSpPr>
        <p:spPr bwMode="auto">
          <a:xfrm>
            <a:off x="218544" y="9785393"/>
            <a:ext cx="4000500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>
              <a:spcBef>
                <a:spcPts val="0"/>
              </a:spcBef>
              <a:defRPr/>
            </a:lvl1pPr>
            <a:lvl2pPr marL="457200" marR="0" indent="0" algn="l">
              <a:spcBef>
                <a:spcPts val="0"/>
              </a:spcBef>
              <a:defRPr/>
            </a:lvl2pPr>
            <a:lvl3pPr marL="914400" marR="0" indent="0" algn="l">
              <a:spcBef>
                <a:spcPts val="0"/>
              </a:spcBef>
              <a:defRPr/>
            </a:lvl3pPr>
            <a:lvl4pPr marL="1371600" marR="0" indent="0" algn="l">
              <a:spcBef>
                <a:spcPts val="0"/>
              </a:spcBef>
              <a:defRPr/>
            </a:lvl4pPr>
            <a:lvl5pPr marL="1828800" marR="0" indent="0" algn="l">
              <a:spcBef>
                <a:spcPts val="0"/>
              </a:spcBef>
              <a:defRPr/>
            </a:lvl5pPr>
            <a:lvl6pPr marL="2286000" marR="0" indent="0" algn="l">
              <a:spcBef>
                <a:spcPts val="0"/>
              </a:spcBef>
              <a:defRPr/>
            </a:lvl6pPr>
            <a:lvl7pPr marL="2743200" marR="0" indent="0" algn="l">
              <a:spcBef>
                <a:spcPts val="0"/>
              </a:spcBef>
              <a:defRPr/>
            </a:lvl7pPr>
            <a:lvl8pPr marL="3200400" marR="0" indent="0" algn="l">
              <a:spcBef>
                <a:spcPts val="0"/>
              </a:spcBef>
              <a:defRPr/>
            </a:lvl8pPr>
            <a:lvl9pPr marL="3657600" marR="0" indent="0" algn="l">
              <a:spcBef>
                <a:spcPts val="0"/>
              </a:spcBef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8" name="Shape 28" hidden="0"/>
          <p:cNvSpPr>
            <a:spLocks noAdjustHandles="0" noChangeArrowheads="0"/>
          </p:cNvSpPr>
          <p:nvPr isPhoto="0" userDrawn="0">
            <p:ph type="sldNum" idx="12" hasCustomPrompt="0"/>
          </p:nvPr>
        </p:nvSpPr>
        <p:spPr bwMode="auto">
          <a:xfrm>
            <a:off x="6526742" y="9785393"/>
            <a:ext cx="818621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  <a:defRPr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  <a:defRPr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  <a:defRPr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  <a:defRPr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  <a:defRPr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  <a:defRPr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  <a:defRPr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  <a:defRPr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  <a:defRPr/>
            </a:pPr>
            <a:endParaRPr/>
          </a:p>
        </p:txBody>
      </p:sp>
      <p:sp>
        <p:nvSpPr>
          <p:cNvPr id="9" name="Shape 29" hidden="0"/>
          <p:cNvSpPr>
            <a:spLocks noGrp="1"/>
          </p:cNvSpPr>
          <p:nvPr isPhoto="0" userDrawn="0">
            <p:ph type="pic" idx="2" hasCustomPrompt="0"/>
          </p:nvPr>
        </p:nvSpPr>
        <p:spPr bwMode="auto">
          <a:xfrm>
            <a:off x="306573" y="566850"/>
            <a:ext cx="6943352" cy="4423402"/>
          </a:xfrm>
          <a:prstGeom prst="rect">
            <a:avLst/>
          </a:prstGeom>
          <a:noFill/>
          <a:ln w="9525" cap="flat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secHead" userDrawn="1">
  <p:cSld name="En-tête de section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hape 31" hidden="0"/>
          <p:cNvSpPr>
            <a:spLocks noAdjustHandles="0" noChangeArrowheads="0"/>
          </p:cNvSpPr>
          <p:nvPr isPhoto="0" userDrawn="0">
            <p:ph type="title" hasCustomPrompt="0"/>
          </p:nvPr>
        </p:nvSpPr>
        <p:spPr bwMode="auto">
          <a:xfrm>
            <a:off x="453914" y="3747125"/>
            <a:ext cx="6657854" cy="212382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5" name="Shape 32" hidden="0"/>
          <p:cNvSpPr>
            <a:spLocks noAdjustHandles="0" noChangeArrowheads="0"/>
          </p:cNvSpPr>
          <p:nvPr isPhoto="0" userDrawn="0">
            <p:ph type="body" idx="1" hasCustomPrompt="0"/>
          </p:nvPr>
        </p:nvSpPr>
        <p:spPr bwMode="auto">
          <a:xfrm>
            <a:off x="453914" y="5825401"/>
            <a:ext cx="6657854" cy="23391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ctr">
              <a:spcBef>
                <a:spcPts val="300"/>
              </a:spcBef>
              <a:buClr>
                <a:srgbClr val="888888"/>
              </a:buClr>
              <a:buNone/>
              <a:defRPr/>
            </a:lvl1pPr>
            <a:lvl2pPr marL="457200" indent="0">
              <a:spcBef>
                <a:spcPts val="0"/>
              </a:spcBef>
              <a:buClr>
                <a:srgbClr val="888888"/>
              </a:buClr>
              <a:buNone/>
              <a:defRPr/>
            </a:lvl2pPr>
            <a:lvl3pPr marL="914400" indent="0">
              <a:spcBef>
                <a:spcPts val="0"/>
              </a:spcBef>
              <a:buClr>
                <a:srgbClr val="888888"/>
              </a:buClr>
              <a:buNone/>
              <a:defRPr/>
            </a:lvl3pPr>
            <a:lvl4pPr marL="1371600" indent="0">
              <a:spcBef>
                <a:spcPts val="0"/>
              </a:spcBef>
              <a:buClr>
                <a:srgbClr val="888888"/>
              </a:buClr>
              <a:buNone/>
              <a:defRPr/>
            </a:lvl4pPr>
            <a:lvl5pPr marL="1828800" indent="0">
              <a:spcBef>
                <a:spcPts val="0"/>
              </a:spcBef>
              <a:buClr>
                <a:srgbClr val="888888"/>
              </a:buClr>
              <a:buNone/>
              <a:defRPr/>
            </a:lvl5pPr>
            <a:lvl6pPr marL="2286000" indent="0">
              <a:spcBef>
                <a:spcPts val="0"/>
              </a:spcBef>
              <a:buClr>
                <a:srgbClr val="888888"/>
              </a:buClr>
              <a:buNone/>
              <a:defRPr/>
            </a:lvl6pPr>
            <a:lvl7pPr marL="2743200" indent="0">
              <a:spcBef>
                <a:spcPts val="0"/>
              </a:spcBef>
              <a:buClr>
                <a:srgbClr val="888888"/>
              </a:buClr>
              <a:buNone/>
              <a:defRPr/>
            </a:lvl7pPr>
            <a:lvl8pPr marL="3200400" indent="0">
              <a:spcBef>
                <a:spcPts val="0"/>
              </a:spcBef>
              <a:buClr>
                <a:srgbClr val="888888"/>
              </a:buClr>
              <a:buNone/>
              <a:defRPr/>
            </a:lvl8pPr>
            <a:lvl9pPr marL="3657600" indent="0">
              <a:spcBef>
                <a:spcPts val="0"/>
              </a:spcBef>
              <a:buClr>
                <a:srgbClr val="888888"/>
              </a:buClr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6" name="Shape 33" hidden="0"/>
          <p:cNvSpPr>
            <a:spLocks noAdjustHandles="0" noChangeArrowheads="0"/>
          </p:cNvSpPr>
          <p:nvPr isPhoto="0" userDrawn="0">
            <p:ph type="dt" idx="10" hasCustomPrompt="0"/>
          </p:nvPr>
        </p:nvSpPr>
        <p:spPr bwMode="auto">
          <a:xfrm>
            <a:off x="4652432" y="9785393"/>
            <a:ext cx="1763182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>
              <a:spcBef>
                <a:spcPts val="0"/>
              </a:spcBef>
              <a:defRPr/>
            </a:lvl1pPr>
            <a:lvl2pPr marL="457200" marR="0" indent="0" algn="l">
              <a:spcBef>
                <a:spcPts val="0"/>
              </a:spcBef>
              <a:defRPr/>
            </a:lvl2pPr>
            <a:lvl3pPr marL="914400" marR="0" indent="0" algn="l">
              <a:spcBef>
                <a:spcPts val="0"/>
              </a:spcBef>
              <a:defRPr/>
            </a:lvl3pPr>
            <a:lvl4pPr marL="1371600" marR="0" indent="0" algn="l">
              <a:spcBef>
                <a:spcPts val="0"/>
              </a:spcBef>
              <a:defRPr/>
            </a:lvl4pPr>
            <a:lvl5pPr marL="1828800" marR="0" indent="0" algn="l">
              <a:spcBef>
                <a:spcPts val="0"/>
              </a:spcBef>
              <a:defRPr/>
            </a:lvl5pPr>
            <a:lvl6pPr marL="2286000" marR="0" indent="0" algn="l">
              <a:spcBef>
                <a:spcPts val="0"/>
              </a:spcBef>
              <a:defRPr/>
            </a:lvl6pPr>
            <a:lvl7pPr marL="2743200" marR="0" indent="0" algn="l">
              <a:spcBef>
                <a:spcPts val="0"/>
              </a:spcBef>
              <a:defRPr/>
            </a:lvl7pPr>
            <a:lvl8pPr marL="3200400" marR="0" indent="0" algn="l">
              <a:spcBef>
                <a:spcPts val="0"/>
              </a:spcBef>
              <a:defRPr/>
            </a:lvl8pPr>
            <a:lvl9pPr marL="3657600" marR="0" indent="0" algn="l">
              <a:spcBef>
                <a:spcPts val="0"/>
              </a:spcBef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7" name="Shape 34" hidden="0"/>
          <p:cNvSpPr>
            <a:spLocks noAdjustHandles="0" noChangeArrowheads="0"/>
          </p:cNvSpPr>
          <p:nvPr isPhoto="0" userDrawn="0">
            <p:ph type="ftr" idx="11" hasCustomPrompt="0"/>
          </p:nvPr>
        </p:nvSpPr>
        <p:spPr bwMode="auto">
          <a:xfrm>
            <a:off x="218544" y="9785393"/>
            <a:ext cx="4000500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>
              <a:spcBef>
                <a:spcPts val="0"/>
              </a:spcBef>
              <a:defRPr/>
            </a:lvl1pPr>
            <a:lvl2pPr marL="457200" marR="0" indent="0" algn="l">
              <a:spcBef>
                <a:spcPts val="0"/>
              </a:spcBef>
              <a:defRPr/>
            </a:lvl2pPr>
            <a:lvl3pPr marL="914400" marR="0" indent="0" algn="l">
              <a:spcBef>
                <a:spcPts val="0"/>
              </a:spcBef>
              <a:defRPr/>
            </a:lvl3pPr>
            <a:lvl4pPr marL="1371600" marR="0" indent="0" algn="l">
              <a:spcBef>
                <a:spcPts val="0"/>
              </a:spcBef>
              <a:defRPr/>
            </a:lvl4pPr>
            <a:lvl5pPr marL="1828800" marR="0" indent="0" algn="l">
              <a:spcBef>
                <a:spcPts val="0"/>
              </a:spcBef>
              <a:defRPr/>
            </a:lvl5pPr>
            <a:lvl6pPr marL="2286000" marR="0" indent="0" algn="l">
              <a:spcBef>
                <a:spcPts val="0"/>
              </a:spcBef>
              <a:defRPr/>
            </a:lvl6pPr>
            <a:lvl7pPr marL="2743200" marR="0" indent="0" algn="l">
              <a:spcBef>
                <a:spcPts val="0"/>
              </a:spcBef>
              <a:defRPr/>
            </a:lvl7pPr>
            <a:lvl8pPr marL="3200400" marR="0" indent="0" algn="l">
              <a:spcBef>
                <a:spcPts val="0"/>
              </a:spcBef>
              <a:defRPr/>
            </a:lvl8pPr>
            <a:lvl9pPr marL="3657600" marR="0" indent="0" algn="l">
              <a:spcBef>
                <a:spcPts val="0"/>
              </a:spcBef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8" name="Shape 35" hidden="0"/>
          <p:cNvSpPr>
            <a:spLocks noAdjustHandles="0" noChangeArrowheads="0"/>
          </p:cNvSpPr>
          <p:nvPr isPhoto="0" userDrawn="0">
            <p:ph type="sldNum" idx="12" hasCustomPrompt="0"/>
          </p:nvPr>
        </p:nvSpPr>
        <p:spPr bwMode="auto">
          <a:xfrm>
            <a:off x="6526742" y="9785393"/>
            <a:ext cx="818621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  <a:defRPr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  <a:defRPr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  <a:defRPr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  <a:defRPr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  <a:defRPr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  <a:defRPr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  <a:defRPr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  <a:defRPr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  <a:defRPr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Obj" userDrawn="1">
  <p:cSld name="Deux contenus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hape 37" hidden="0"/>
          <p:cNvSpPr>
            <a:spLocks noAdjustHandles="0" noChangeArrowheads="0"/>
          </p:cNvSpPr>
          <p:nvPr isPhoto="0" userDrawn="0">
            <p:ph type="title" hasCustomPrompt="0"/>
          </p:nvPr>
        </p:nvSpPr>
        <p:spPr bwMode="auto">
          <a:xfrm>
            <a:off x="453914" y="167739"/>
            <a:ext cx="6646048" cy="20846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Clr>
                <a:schemeClr val="accent1"/>
              </a:buClr>
              <a:buNone/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5" name="Shape 38" hidden="0"/>
          <p:cNvSpPr>
            <a:spLocks noAdjustHandles="0" noChangeArrowheads="0"/>
          </p:cNvSpPr>
          <p:nvPr isPhoto="0" userDrawn="0">
            <p:ph type="body" idx="1" hasCustomPrompt="0"/>
          </p:nvPr>
        </p:nvSpPr>
        <p:spPr bwMode="auto">
          <a:xfrm>
            <a:off x="453914" y="2495127"/>
            <a:ext cx="3173729" cy="67724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160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6" name="Shape 39" hidden="0"/>
          <p:cNvSpPr>
            <a:spLocks noAdjustHandles="0" noChangeArrowheads="0"/>
          </p:cNvSpPr>
          <p:nvPr isPhoto="0" userDrawn="0">
            <p:ph type="body" idx="2" hasCustomPrompt="0"/>
          </p:nvPr>
        </p:nvSpPr>
        <p:spPr bwMode="auto">
          <a:xfrm>
            <a:off x="3926232" y="2495127"/>
            <a:ext cx="3173729" cy="67724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160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7" name="Shape 40" hidden="0"/>
          <p:cNvSpPr>
            <a:spLocks noAdjustHandles="0" noChangeArrowheads="0"/>
          </p:cNvSpPr>
          <p:nvPr isPhoto="0" userDrawn="0">
            <p:ph type="dt" idx="10" hasCustomPrompt="0"/>
          </p:nvPr>
        </p:nvSpPr>
        <p:spPr bwMode="auto">
          <a:xfrm>
            <a:off x="4652432" y="9785393"/>
            <a:ext cx="1763182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>
              <a:spcBef>
                <a:spcPts val="0"/>
              </a:spcBef>
              <a:defRPr/>
            </a:lvl1pPr>
            <a:lvl2pPr marL="457200" marR="0" indent="0" algn="l">
              <a:spcBef>
                <a:spcPts val="0"/>
              </a:spcBef>
              <a:defRPr/>
            </a:lvl2pPr>
            <a:lvl3pPr marL="914400" marR="0" indent="0" algn="l">
              <a:spcBef>
                <a:spcPts val="0"/>
              </a:spcBef>
              <a:defRPr/>
            </a:lvl3pPr>
            <a:lvl4pPr marL="1371600" marR="0" indent="0" algn="l">
              <a:spcBef>
                <a:spcPts val="0"/>
              </a:spcBef>
              <a:defRPr/>
            </a:lvl4pPr>
            <a:lvl5pPr marL="1828800" marR="0" indent="0" algn="l">
              <a:spcBef>
                <a:spcPts val="0"/>
              </a:spcBef>
              <a:defRPr/>
            </a:lvl5pPr>
            <a:lvl6pPr marL="2286000" marR="0" indent="0" algn="l">
              <a:spcBef>
                <a:spcPts val="0"/>
              </a:spcBef>
              <a:defRPr/>
            </a:lvl6pPr>
            <a:lvl7pPr marL="2743200" marR="0" indent="0" algn="l">
              <a:spcBef>
                <a:spcPts val="0"/>
              </a:spcBef>
              <a:defRPr/>
            </a:lvl7pPr>
            <a:lvl8pPr marL="3200400" marR="0" indent="0" algn="l">
              <a:spcBef>
                <a:spcPts val="0"/>
              </a:spcBef>
              <a:defRPr/>
            </a:lvl8pPr>
            <a:lvl9pPr marL="3657600" marR="0" indent="0" algn="l">
              <a:spcBef>
                <a:spcPts val="0"/>
              </a:spcBef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8" name="Shape 41" hidden="0"/>
          <p:cNvSpPr>
            <a:spLocks noAdjustHandles="0" noChangeArrowheads="0"/>
          </p:cNvSpPr>
          <p:nvPr isPhoto="0" userDrawn="0">
            <p:ph type="ftr" idx="11" hasCustomPrompt="0"/>
          </p:nvPr>
        </p:nvSpPr>
        <p:spPr bwMode="auto">
          <a:xfrm>
            <a:off x="218544" y="9785393"/>
            <a:ext cx="4000500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>
              <a:spcBef>
                <a:spcPts val="0"/>
              </a:spcBef>
              <a:defRPr/>
            </a:lvl1pPr>
            <a:lvl2pPr marL="457200" marR="0" indent="0" algn="l">
              <a:spcBef>
                <a:spcPts val="0"/>
              </a:spcBef>
              <a:defRPr/>
            </a:lvl2pPr>
            <a:lvl3pPr marL="914400" marR="0" indent="0" algn="l">
              <a:spcBef>
                <a:spcPts val="0"/>
              </a:spcBef>
              <a:defRPr/>
            </a:lvl3pPr>
            <a:lvl4pPr marL="1371600" marR="0" indent="0" algn="l">
              <a:spcBef>
                <a:spcPts val="0"/>
              </a:spcBef>
              <a:defRPr/>
            </a:lvl4pPr>
            <a:lvl5pPr marL="1828800" marR="0" indent="0" algn="l">
              <a:spcBef>
                <a:spcPts val="0"/>
              </a:spcBef>
              <a:defRPr/>
            </a:lvl5pPr>
            <a:lvl6pPr marL="2286000" marR="0" indent="0" algn="l">
              <a:spcBef>
                <a:spcPts val="0"/>
              </a:spcBef>
              <a:defRPr/>
            </a:lvl6pPr>
            <a:lvl7pPr marL="2743200" marR="0" indent="0" algn="l">
              <a:spcBef>
                <a:spcPts val="0"/>
              </a:spcBef>
              <a:defRPr/>
            </a:lvl7pPr>
            <a:lvl8pPr marL="3200400" marR="0" indent="0" algn="l">
              <a:spcBef>
                <a:spcPts val="0"/>
              </a:spcBef>
              <a:defRPr/>
            </a:lvl8pPr>
            <a:lvl9pPr marL="3657600" marR="0" indent="0" algn="l">
              <a:spcBef>
                <a:spcPts val="0"/>
              </a:spcBef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9" name="Shape 42" hidden="0"/>
          <p:cNvSpPr>
            <a:spLocks noAdjustHandles="0" noChangeArrowheads="0"/>
          </p:cNvSpPr>
          <p:nvPr isPhoto="0" userDrawn="0">
            <p:ph type="sldNum" idx="12" hasCustomPrompt="0"/>
          </p:nvPr>
        </p:nvSpPr>
        <p:spPr bwMode="auto">
          <a:xfrm>
            <a:off x="6526742" y="9785393"/>
            <a:ext cx="818621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  <a:defRPr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  <a:defRPr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  <a:defRPr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  <a:defRPr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  <a:defRPr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  <a:defRPr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  <a:defRPr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  <a:defRPr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  <a:defRPr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TxTwoObj" userDrawn="1">
  <p:cSld name="Comparaison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hape 44" hidden="0"/>
          <p:cNvSpPr>
            <a:spLocks noAdjustHandles="0" noChangeArrowheads="0"/>
          </p:cNvSpPr>
          <p:nvPr isPhoto="0" userDrawn="0">
            <p:ph type="title" hasCustomPrompt="0"/>
          </p:nvPr>
        </p:nvSpPr>
        <p:spPr bwMode="auto">
          <a:xfrm>
            <a:off x="453914" y="167739"/>
            <a:ext cx="6646048" cy="20846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5" name="Shape 45" hidden="0"/>
          <p:cNvSpPr>
            <a:spLocks noAdjustHandles="0" noChangeArrowheads="0"/>
          </p:cNvSpPr>
          <p:nvPr isPhoto="0" userDrawn="0">
            <p:ph type="body" idx="1" hasCustomPrompt="0"/>
          </p:nvPr>
        </p:nvSpPr>
        <p:spPr bwMode="auto">
          <a:xfrm>
            <a:off x="453914" y="2265953"/>
            <a:ext cx="3173729" cy="117082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algn="ctr">
              <a:spcBef>
                <a:spcPts val="0"/>
              </a:spcBef>
              <a:buClr>
                <a:srgbClr val="6DB7D7"/>
              </a:buClr>
              <a:buNone/>
              <a:defRPr/>
            </a:lvl1pPr>
            <a:lvl2pPr marL="457200" indent="0">
              <a:spcBef>
                <a:spcPts val="0"/>
              </a:spcBef>
              <a:buNone/>
              <a:defRPr/>
            </a:lvl2pPr>
            <a:lvl3pPr marL="914400" indent="0">
              <a:spcBef>
                <a:spcPts val="0"/>
              </a:spcBef>
              <a:buNone/>
              <a:defRPr/>
            </a:lvl3pPr>
            <a:lvl4pPr marL="1371600" indent="0">
              <a:spcBef>
                <a:spcPts val="0"/>
              </a:spcBef>
              <a:buNone/>
              <a:defRPr/>
            </a:lvl4pPr>
            <a:lvl5pPr marL="1828800" indent="0">
              <a:spcBef>
                <a:spcPts val="0"/>
              </a:spcBef>
              <a:buNone/>
              <a:defRPr/>
            </a:lvl5pPr>
            <a:lvl6pPr marL="2286000" indent="0">
              <a:spcBef>
                <a:spcPts val="0"/>
              </a:spcBef>
              <a:buNone/>
              <a:defRPr/>
            </a:lvl6pPr>
            <a:lvl7pPr marL="2743200" indent="0">
              <a:spcBef>
                <a:spcPts val="0"/>
              </a:spcBef>
              <a:buNone/>
              <a:defRPr/>
            </a:lvl7pPr>
            <a:lvl8pPr marL="3200400" indent="0">
              <a:spcBef>
                <a:spcPts val="0"/>
              </a:spcBef>
              <a:buNone/>
              <a:defRPr/>
            </a:lvl8pPr>
            <a:lvl9pPr marL="3657600" indent="0">
              <a:spcBef>
                <a:spcPts val="0"/>
              </a:spcBef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6" name="Shape 46" hidden="0"/>
          <p:cNvSpPr>
            <a:spLocks noAdjustHandles="0" noChangeArrowheads="0"/>
          </p:cNvSpPr>
          <p:nvPr isPhoto="0" userDrawn="0">
            <p:ph type="body" idx="2" hasCustomPrompt="0"/>
          </p:nvPr>
        </p:nvSpPr>
        <p:spPr bwMode="auto">
          <a:xfrm>
            <a:off x="453914" y="3660228"/>
            <a:ext cx="3173729" cy="560738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160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7" name="Shape 47" hidden="0"/>
          <p:cNvSpPr>
            <a:spLocks noAdjustHandles="0" noChangeArrowheads="0"/>
          </p:cNvSpPr>
          <p:nvPr isPhoto="0" userDrawn="0">
            <p:ph type="body" idx="3" hasCustomPrompt="0"/>
          </p:nvPr>
        </p:nvSpPr>
        <p:spPr bwMode="auto">
          <a:xfrm>
            <a:off x="3926230" y="2265953"/>
            <a:ext cx="3173729" cy="117082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algn="ctr">
              <a:spcBef>
                <a:spcPts val="0"/>
              </a:spcBef>
              <a:buClr>
                <a:srgbClr val="6DB7D7"/>
              </a:buClr>
              <a:buNone/>
              <a:defRPr/>
            </a:lvl1pPr>
            <a:lvl2pPr marL="457200" indent="0">
              <a:spcBef>
                <a:spcPts val="0"/>
              </a:spcBef>
              <a:buNone/>
              <a:defRPr/>
            </a:lvl2pPr>
            <a:lvl3pPr marL="914400" indent="0">
              <a:spcBef>
                <a:spcPts val="0"/>
              </a:spcBef>
              <a:buNone/>
              <a:defRPr/>
            </a:lvl3pPr>
            <a:lvl4pPr marL="1371600" indent="0">
              <a:spcBef>
                <a:spcPts val="0"/>
              </a:spcBef>
              <a:buNone/>
              <a:defRPr/>
            </a:lvl4pPr>
            <a:lvl5pPr marL="1828800" indent="0">
              <a:spcBef>
                <a:spcPts val="0"/>
              </a:spcBef>
              <a:buNone/>
              <a:defRPr/>
            </a:lvl5pPr>
            <a:lvl6pPr marL="2286000" indent="0">
              <a:spcBef>
                <a:spcPts val="0"/>
              </a:spcBef>
              <a:buNone/>
              <a:defRPr/>
            </a:lvl6pPr>
            <a:lvl7pPr marL="2743200" indent="0">
              <a:spcBef>
                <a:spcPts val="0"/>
              </a:spcBef>
              <a:buNone/>
              <a:defRPr/>
            </a:lvl7pPr>
            <a:lvl8pPr marL="3200400" indent="0">
              <a:spcBef>
                <a:spcPts val="0"/>
              </a:spcBef>
              <a:buNone/>
              <a:defRPr/>
            </a:lvl8pPr>
            <a:lvl9pPr marL="3657600" indent="0">
              <a:spcBef>
                <a:spcPts val="0"/>
              </a:spcBef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8" name="Shape 48" hidden="0"/>
          <p:cNvSpPr>
            <a:spLocks noAdjustHandles="0" noChangeArrowheads="0"/>
          </p:cNvSpPr>
          <p:nvPr isPhoto="0" userDrawn="0">
            <p:ph type="body" idx="4" hasCustomPrompt="0"/>
          </p:nvPr>
        </p:nvSpPr>
        <p:spPr bwMode="auto">
          <a:xfrm>
            <a:off x="3926230" y="3660228"/>
            <a:ext cx="3173729" cy="560738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160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9" name="Shape 49" hidden="0"/>
          <p:cNvSpPr>
            <a:spLocks noAdjustHandles="0" noChangeArrowheads="0"/>
          </p:cNvSpPr>
          <p:nvPr isPhoto="0" userDrawn="0">
            <p:ph type="dt" idx="10" hasCustomPrompt="0"/>
          </p:nvPr>
        </p:nvSpPr>
        <p:spPr bwMode="auto">
          <a:xfrm>
            <a:off x="4652432" y="9785393"/>
            <a:ext cx="1763182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>
              <a:spcBef>
                <a:spcPts val="0"/>
              </a:spcBef>
              <a:defRPr/>
            </a:lvl1pPr>
            <a:lvl2pPr marL="457200" marR="0" indent="0" algn="l">
              <a:spcBef>
                <a:spcPts val="0"/>
              </a:spcBef>
              <a:defRPr/>
            </a:lvl2pPr>
            <a:lvl3pPr marL="914400" marR="0" indent="0" algn="l">
              <a:spcBef>
                <a:spcPts val="0"/>
              </a:spcBef>
              <a:defRPr/>
            </a:lvl3pPr>
            <a:lvl4pPr marL="1371600" marR="0" indent="0" algn="l">
              <a:spcBef>
                <a:spcPts val="0"/>
              </a:spcBef>
              <a:defRPr/>
            </a:lvl4pPr>
            <a:lvl5pPr marL="1828800" marR="0" indent="0" algn="l">
              <a:spcBef>
                <a:spcPts val="0"/>
              </a:spcBef>
              <a:defRPr/>
            </a:lvl5pPr>
            <a:lvl6pPr marL="2286000" marR="0" indent="0" algn="l">
              <a:spcBef>
                <a:spcPts val="0"/>
              </a:spcBef>
              <a:defRPr/>
            </a:lvl6pPr>
            <a:lvl7pPr marL="2743200" marR="0" indent="0" algn="l">
              <a:spcBef>
                <a:spcPts val="0"/>
              </a:spcBef>
              <a:defRPr/>
            </a:lvl7pPr>
            <a:lvl8pPr marL="3200400" marR="0" indent="0" algn="l">
              <a:spcBef>
                <a:spcPts val="0"/>
              </a:spcBef>
              <a:defRPr/>
            </a:lvl8pPr>
            <a:lvl9pPr marL="3657600" marR="0" indent="0" algn="l">
              <a:spcBef>
                <a:spcPts val="0"/>
              </a:spcBef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0" name="Shape 50" hidden="0"/>
          <p:cNvSpPr>
            <a:spLocks noAdjustHandles="0" noChangeArrowheads="0"/>
          </p:cNvSpPr>
          <p:nvPr isPhoto="0" userDrawn="0">
            <p:ph type="ftr" idx="11" hasCustomPrompt="0"/>
          </p:nvPr>
        </p:nvSpPr>
        <p:spPr bwMode="auto">
          <a:xfrm>
            <a:off x="218544" y="9785393"/>
            <a:ext cx="4000500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>
              <a:spcBef>
                <a:spcPts val="0"/>
              </a:spcBef>
              <a:defRPr/>
            </a:lvl1pPr>
            <a:lvl2pPr marL="457200" marR="0" indent="0" algn="l">
              <a:spcBef>
                <a:spcPts val="0"/>
              </a:spcBef>
              <a:defRPr/>
            </a:lvl2pPr>
            <a:lvl3pPr marL="914400" marR="0" indent="0" algn="l">
              <a:spcBef>
                <a:spcPts val="0"/>
              </a:spcBef>
              <a:defRPr/>
            </a:lvl3pPr>
            <a:lvl4pPr marL="1371600" marR="0" indent="0" algn="l">
              <a:spcBef>
                <a:spcPts val="0"/>
              </a:spcBef>
              <a:defRPr/>
            </a:lvl4pPr>
            <a:lvl5pPr marL="1828800" marR="0" indent="0" algn="l">
              <a:spcBef>
                <a:spcPts val="0"/>
              </a:spcBef>
              <a:defRPr/>
            </a:lvl5pPr>
            <a:lvl6pPr marL="2286000" marR="0" indent="0" algn="l">
              <a:spcBef>
                <a:spcPts val="0"/>
              </a:spcBef>
              <a:defRPr/>
            </a:lvl6pPr>
            <a:lvl7pPr marL="2743200" marR="0" indent="0" algn="l">
              <a:spcBef>
                <a:spcPts val="0"/>
              </a:spcBef>
              <a:defRPr/>
            </a:lvl7pPr>
            <a:lvl8pPr marL="3200400" marR="0" indent="0" algn="l">
              <a:spcBef>
                <a:spcPts val="0"/>
              </a:spcBef>
              <a:defRPr/>
            </a:lvl8pPr>
            <a:lvl9pPr marL="3657600" marR="0" indent="0" algn="l">
              <a:spcBef>
                <a:spcPts val="0"/>
              </a:spcBef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1" name="Shape 51" hidden="0"/>
          <p:cNvSpPr>
            <a:spLocks noAdjustHandles="0" noChangeArrowheads="0"/>
          </p:cNvSpPr>
          <p:nvPr isPhoto="0" userDrawn="0">
            <p:ph type="sldNum" idx="12" hasCustomPrompt="0"/>
          </p:nvPr>
        </p:nvSpPr>
        <p:spPr bwMode="auto">
          <a:xfrm>
            <a:off x="6526742" y="9785393"/>
            <a:ext cx="818621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  <a:defRPr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  <a:defRPr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  <a:defRPr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  <a:defRPr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  <a:defRPr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  <a:defRPr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  <a:defRPr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  <a:defRPr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  <a:defRPr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itleOnly" userDrawn="1">
  <p:cSld name="Titre seul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hape 53" hidden="0"/>
          <p:cNvSpPr>
            <a:spLocks noAdjustHandles="0" noChangeArrowheads="0"/>
          </p:cNvSpPr>
          <p:nvPr isPhoto="0" userDrawn="0">
            <p:ph type="title" hasCustomPrompt="0"/>
          </p:nvPr>
        </p:nvSpPr>
        <p:spPr bwMode="auto">
          <a:xfrm>
            <a:off x="453914" y="167739"/>
            <a:ext cx="6646048" cy="20846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Clr>
                <a:schemeClr val="accent1"/>
              </a:buClr>
              <a:buNone/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5" name="Shape 54" hidden="0"/>
          <p:cNvSpPr>
            <a:spLocks noAdjustHandles="0" noChangeArrowheads="0"/>
          </p:cNvSpPr>
          <p:nvPr isPhoto="0" userDrawn="0">
            <p:ph type="dt" idx="10" hasCustomPrompt="0"/>
          </p:nvPr>
        </p:nvSpPr>
        <p:spPr bwMode="auto">
          <a:xfrm>
            <a:off x="4652432" y="9785393"/>
            <a:ext cx="1763182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>
              <a:spcBef>
                <a:spcPts val="0"/>
              </a:spcBef>
              <a:defRPr/>
            </a:lvl1pPr>
            <a:lvl2pPr marL="457200" marR="0" indent="0" algn="l">
              <a:spcBef>
                <a:spcPts val="0"/>
              </a:spcBef>
              <a:defRPr/>
            </a:lvl2pPr>
            <a:lvl3pPr marL="914400" marR="0" indent="0" algn="l">
              <a:spcBef>
                <a:spcPts val="0"/>
              </a:spcBef>
              <a:defRPr/>
            </a:lvl3pPr>
            <a:lvl4pPr marL="1371600" marR="0" indent="0" algn="l">
              <a:spcBef>
                <a:spcPts val="0"/>
              </a:spcBef>
              <a:defRPr/>
            </a:lvl4pPr>
            <a:lvl5pPr marL="1828800" marR="0" indent="0" algn="l">
              <a:spcBef>
                <a:spcPts val="0"/>
              </a:spcBef>
              <a:defRPr/>
            </a:lvl5pPr>
            <a:lvl6pPr marL="2286000" marR="0" indent="0" algn="l">
              <a:spcBef>
                <a:spcPts val="0"/>
              </a:spcBef>
              <a:defRPr/>
            </a:lvl6pPr>
            <a:lvl7pPr marL="2743200" marR="0" indent="0" algn="l">
              <a:spcBef>
                <a:spcPts val="0"/>
              </a:spcBef>
              <a:defRPr/>
            </a:lvl7pPr>
            <a:lvl8pPr marL="3200400" marR="0" indent="0" algn="l">
              <a:spcBef>
                <a:spcPts val="0"/>
              </a:spcBef>
              <a:defRPr/>
            </a:lvl8pPr>
            <a:lvl9pPr marL="3657600" marR="0" indent="0" algn="l">
              <a:spcBef>
                <a:spcPts val="0"/>
              </a:spcBef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6" name="Shape 55" hidden="0"/>
          <p:cNvSpPr>
            <a:spLocks noAdjustHandles="0" noChangeArrowheads="0"/>
          </p:cNvSpPr>
          <p:nvPr isPhoto="0" userDrawn="0">
            <p:ph type="ftr" idx="11" hasCustomPrompt="0"/>
          </p:nvPr>
        </p:nvSpPr>
        <p:spPr bwMode="auto">
          <a:xfrm>
            <a:off x="218544" y="9785393"/>
            <a:ext cx="4000500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>
              <a:spcBef>
                <a:spcPts val="0"/>
              </a:spcBef>
              <a:defRPr/>
            </a:lvl1pPr>
            <a:lvl2pPr marL="457200" marR="0" indent="0" algn="l">
              <a:spcBef>
                <a:spcPts val="0"/>
              </a:spcBef>
              <a:defRPr/>
            </a:lvl2pPr>
            <a:lvl3pPr marL="914400" marR="0" indent="0" algn="l">
              <a:spcBef>
                <a:spcPts val="0"/>
              </a:spcBef>
              <a:defRPr/>
            </a:lvl3pPr>
            <a:lvl4pPr marL="1371600" marR="0" indent="0" algn="l">
              <a:spcBef>
                <a:spcPts val="0"/>
              </a:spcBef>
              <a:defRPr/>
            </a:lvl4pPr>
            <a:lvl5pPr marL="1828800" marR="0" indent="0" algn="l">
              <a:spcBef>
                <a:spcPts val="0"/>
              </a:spcBef>
              <a:defRPr/>
            </a:lvl5pPr>
            <a:lvl6pPr marL="2286000" marR="0" indent="0" algn="l">
              <a:spcBef>
                <a:spcPts val="0"/>
              </a:spcBef>
              <a:defRPr/>
            </a:lvl6pPr>
            <a:lvl7pPr marL="2743200" marR="0" indent="0" algn="l">
              <a:spcBef>
                <a:spcPts val="0"/>
              </a:spcBef>
              <a:defRPr/>
            </a:lvl7pPr>
            <a:lvl8pPr marL="3200400" marR="0" indent="0" algn="l">
              <a:spcBef>
                <a:spcPts val="0"/>
              </a:spcBef>
              <a:defRPr/>
            </a:lvl8pPr>
            <a:lvl9pPr marL="3657600" marR="0" indent="0" algn="l">
              <a:spcBef>
                <a:spcPts val="0"/>
              </a:spcBef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7" name="Shape 56" hidden="0"/>
          <p:cNvSpPr>
            <a:spLocks noAdjustHandles="0" noChangeArrowheads="0"/>
          </p:cNvSpPr>
          <p:nvPr isPhoto="0" userDrawn="0">
            <p:ph type="sldNum" idx="12" hasCustomPrompt="0"/>
          </p:nvPr>
        </p:nvSpPr>
        <p:spPr bwMode="auto">
          <a:xfrm>
            <a:off x="6526742" y="9785393"/>
            <a:ext cx="818621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  <a:defRPr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  <a:defRPr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  <a:defRPr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  <a:defRPr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  <a:defRPr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  <a:defRPr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  <a:defRPr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  <a:defRPr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  <a:defRPr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blank" userDrawn="1">
  <p:cSld name="Vid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hape 58" hidden="0"/>
          <p:cNvSpPr>
            <a:spLocks noAdjustHandles="0" noChangeArrowheads="0"/>
          </p:cNvSpPr>
          <p:nvPr isPhoto="0" userDrawn="0">
            <p:ph type="dt" idx="10" hasCustomPrompt="0"/>
          </p:nvPr>
        </p:nvSpPr>
        <p:spPr bwMode="auto">
          <a:xfrm>
            <a:off x="4652432" y="9785393"/>
            <a:ext cx="1763182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>
              <a:spcBef>
                <a:spcPts val="0"/>
              </a:spcBef>
              <a:defRPr/>
            </a:lvl1pPr>
            <a:lvl2pPr marL="457200" marR="0" indent="0" algn="l">
              <a:spcBef>
                <a:spcPts val="0"/>
              </a:spcBef>
              <a:defRPr/>
            </a:lvl2pPr>
            <a:lvl3pPr marL="914400" marR="0" indent="0" algn="l">
              <a:spcBef>
                <a:spcPts val="0"/>
              </a:spcBef>
              <a:defRPr/>
            </a:lvl3pPr>
            <a:lvl4pPr marL="1371600" marR="0" indent="0" algn="l">
              <a:spcBef>
                <a:spcPts val="0"/>
              </a:spcBef>
              <a:defRPr/>
            </a:lvl4pPr>
            <a:lvl5pPr marL="1828800" marR="0" indent="0" algn="l">
              <a:spcBef>
                <a:spcPts val="0"/>
              </a:spcBef>
              <a:defRPr/>
            </a:lvl5pPr>
            <a:lvl6pPr marL="2286000" marR="0" indent="0" algn="l">
              <a:spcBef>
                <a:spcPts val="0"/>
              </a:spcBef>
              <a:defRPr/>
            </a:lvl6pPr>
            <a:lvl7pPr marL="2743200" marR="0" indent="0" algn="l">
              <a:spcBef>
                <a:spcPts val="0"/>
              </a:spcBef>
              <a:defRPr/>
            </a:lvl7pPr>
            <a:lvl8pPr marL="3200400" marR="0" indent="0" algn="l">
              <a:spcBef>
                <a:spcPts val="0"/>
              </a:spcBef>
              <a:defRPr/>
            </a:lvl8pPr>
            <a:lvl9pPr marL="3657600" marR="0" indent="0" algn="l">
              <a:spcBef>
                <a:spcPts val="0"/>
              </a:spcBef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5" name="Shape 59" hidden="0"/>
          <p:cNvSpPr>
            <a:spLocks noAdjustHandles="0" noChangeArrowheads="0"/>
          </p:cNvSpPr>
          <p:nvPr isPhoto="0" userDrawn="0">
            <p:ph type="ftr" idx="11" hasCustomPrompt="0"/>
          </p:nvPr>
        </p:nvSpPr>
        <p:spPr bwMode="auto">
          <a:xfrm>
            <a:off x="218544" y="9785393"/>
            <a:ext cx="4000500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>
              <a:spcBef>
                <a:spcPts val="0"/>
              </a:spcBef>
              <a:defRPr/>
            </a:lvl1pPr>
            <a:lvl2pPr marL="457200" marR="0" indent="0" algn="l">
              <a:spcBef>
                <a:spcPts val="0"/>
              </a:spcBef>
              <a:defRPr/>
            </a:lvl2pPr>
            <a:lvl3pPr marL="914400" marR="0" indent="0" algn="l">
              <a:spcBef>
                <a:spcPts val="0"/>
              </a:spcBef>
              <a:defRPr/>
            </a:lvl3pPr>
            <a:lvl4pPr marL="1371600" marR="0" indent="0" algn="l">
              <a:spcBef>
                <a:spcPts val="0"/>
              </a:spcBef>
              <a:defRPr/>
            </a:lvl4pPr>
            <a:lvl5pPr marL="1828800" marR="0" indent="0" algn="l">
              <a:spcBef>
                <a:spcPts val="0"/>
              </a:spcBef>
              <a:defRPr/>
            </a:lvl5pPr>
            <a:lvl6pPr marL="2286000" marR="0" indent="0" algn="l">
              <a:spcBef>
                <a:spcPts val="0"/>
              </a:spcBef>
              <a:defRPr/>
            </a:lvl6pPr>
            <a:lvl7pPr marL="2743200" marR="0" indent="0" algn="l">
              <a:spcBef>
                <a:spcPts val="0"/>
              </a:spcBef>
              <a:defRPr/>
            </a:lvl7pPr>
            <a:lvl8pPr marL="3200400" marR="0" indent="0" algn="l">
              <a:spcBef>
                <a:spcPts val="0"/>
              </a:spcBef>
              <a:defRPr/>
            </a:lvl8pPr>
            <a:lvl9pPr marL="3657600" marR="0" indent="0" algn="l">
              <a:spcBef>
                <a:spcPts val="0"/>
              </a:spcBef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6" name="Shape 60" hidden="0"/>
          <p:cNvSpPr>
            <a:spLocks noAdjustHandles="0" noChangeArrowheads="0"/>
          </p:cNvSpPr>
          <p:nvPr isPhoto="0" userDrawn="0">
            <p:ph type="sldNum" idx="12" hasCustomPrompt="0"/>
          </p:nvPr>
        </p:nvSpPr>
        <p:spPr bwMode="auto">
          <a:xfrm>
            <a:off x="6526742" y="9785393"/>
            <a:ext cx="818621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  <a:defRPr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  <a:defRPr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  <a:defRPr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  <a:defRPr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  <a:defRPr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  <a:defRPr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  <a:defRPr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  <a:defRPr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  <a:defRPr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Tx" userDrawn="1">
  <p:cSld name="Contenu avec légend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hape 62" hidden="0"/>
          <p:cNvSpPr>
            <a:spLocks noAdjustHandles="0" noChangeArrowheads="0"/>
          </p:cNvSpPr>
          <p:nvPr isPhoto="0" userDrawn="0">
            <p:ph type="title" hasCustomPrompt="0"/>
          </p:nvPr>
        </p:nvSpPr>
        <p:spPr bwMode="auto">
          <a:xfrm>
            <a:off x="440795" y="954066"/>
            <a:ext cx="3173729" cy="1811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5" name="Shape 63" hidden="0"/>
          <p:cNvSpPr>
            <a:spLocks noAdjustHandles="0" noChangeArrowheads="0"/>
          </p:cNvSpPr>
          <p:nvPr isPhoto="0" userDrawn="0">
            <p:ph type="body" idx="1" hasCustomPrompt="0"/>
          </p:nvPr>
        </p:nvSpPr>
        <p:spPr bwMode="auto">
          <a:xfrm>
            <a:off x="3919417" y="574275"/>
            <a:ext cx="3173729" cy="86933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200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6" name="Shape 64" hidden="0"/>
          <p:cNvSpPr>
            <a:spLocks noAdjustHandles="0" noChangeArrowheads="0"/>
          </p:cNvSpPr>
          <p:nvPr isPhoto="0" userDrawn="0">
            <p:ph type="body" idx="2" hasCustomPrompt="0"/>
          </p:nvPr>
        </p:nvSpPr>
        <p:spPr bwMode="auto">
          <a:xfrm>
            <a:off x="440795" y="2787731"/>
            <a:ext cx="3173729" cy="580068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ctr">
              <a:spcBef>
                <a:spcPts val="600"/>
              </a:spcBef>
              <a:buNone/>
              <a:defRPr/>
            </a:lvl1pPr>
            <a:lvl2pPr marL="457200" indent="0">
              <a:spcBef>
                <a:spcPts val="0"/>
              </a:spcBef>
              <a:buNone/>
              <a:defRPr/>
            </a:lvl2pPr>
            <a:lvl3pPr marL="914400" indent="0">
              <a:spcBef>
                <a:spcPts val="0"/>
              </a:spcBef>
              <a:buNone/>
              <a:defRPr/>
            </a:lvl3pPr>
            <a:lvl4pPr marL="1371600" indent="0">
              <a:spcBef>
                <a:spcPts val="0"/>
              </a:spcBef>
              <a:buNone/>
              <a:defRPr/>
            </a:lvl4pPr>
            <a:lvl5pPr marL="1828800" indent="0">
              <a:spcBef>
                <a:spcPts val="0"/>
              </a:spcBef>
              <a:buNone/>
              <a:defRPr/>
            </a:lvl5pPr>
            <a:lvl6pPr marL="2286000" indent="0">
              <a:spcBef>
                <a:spcPts val="0"/>
              </a:spcBef>
              <a:buNone/>
              <a:defRPr/>
            </a:lvl6pPr>
            <a:lvl7pPr marL="2743200" indent="0">
              <a:spcBef>
                <a:spcPts val="0"/>
              </a:spcBef>
              <a:buNone/>
              <a:defRPr/>
            </a:lvl7pPr>
            <a:lvl8pPr marL="3200400" indent="0">
              <a:spcBef>
                <a:spcPts val="0"/>
              </a:spcBef>
              <a:buNone/>
              <a:defRPr/>
            </a:lvl8pPr>
            <a:lvl9pPr marL="3657600" indent="0">
              <a:spcBef>
                <a:spcPts val="0"/>
              </a:spcBef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7" name="Shape 65" hidden="0"/>
          <p:cNvSpPr>
            <a:spLocks noAdjustHandles="0" noChangeArrowheads="0"/>
          </p:cNvSpPr>
          <p:nvPr isPhoto="0" userDrawn="0">
            <p:ph type="dt" idx="10" hasCustomPrompt="0"/>
          </p:nvPr>
        </p:nvSpPr>
        <p:spPr bwMode="auto">
          <a:xfrm>
            <a:off x="4652432" y="9785393"/>
            <a:ext cx="1763182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>
              <a:spcBef>
                <a:spcPts val="0"/>
              </a:spcBef>
              <a:defRPr/>
            </a:lvl1pPr>
            <a:lvl2pPr marL="457200" marR="0" indent="0" algn="l">
              <a:spcBef>
                <a:spcPts val="0"/>
              </a:spcBef>
              <a:defRPr/>
            </a:lvl2pPr>
            <a:lvl3pPr marL="914400" marR="0" indent="0" algn="l">
              <a:spcBef>
                <a:spcPts val="0"/>
              </a:spcBef>
              <a:defRPr/>
            </a:lvl3pPr>
            <a:lvl4pPr marL="1371600" marR="0" indent="0" algn="l">
              <a:spcBef>
                <a:spcPts val="0"/>
              </a:spcBef>
              <a:defRPr/>
            </a:lvl4pPr>
            <a:lvl5pPr marL="1828800" marR="0" indent="0" algn="l">
              <a:spcBef>
                <a:spcPts val="0"/>
              </a:spcBef>
              <a:defRPr/>
            </a:lvl5pPr>
            <a:lvl6pPr marL="2286000" marR="0" indent="0" algn="l">
              <a:spcBef>
                <a:spcPts val="0"/>
              </a:spcBef>
              <a:defRPr/>
            </a:lvl6pPr>
            <a:lvl7pPr marL="2743200" marR="0" indent="0" algn="l">
              <a:spcBef>
                <a:spcPts val="0"/>
              </a:spcBef>
              <a:defRPr/>
            </a:lvl7pPr>
            <a:lvl8pPr marL="3200400" marR="0" indent="0" algn="l">
              <a:spcBef>
                <a:spcPts val="0"/>
              </a:spcBef>
              <a:defRPr/>
            </a:lvl8pPr>
            <a:lvl9pPr marL="3657600" marR="0" indent="0" algn="l">
              <a:spcBef>
                <a:spcPts val="0"/>
              </a:spcBef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8" name="Shape 66" hidden="0"/>
          <p:cNvSpPr>
            <a:spLocks noAdjustHandles="0" noChangeArrowheads="0"/>
          </p:cNvSpPr>
          <p:nvPr isPhoto="0" userDrawn="0">
            <p:ph type="ftr" idx="11" hasCustomPrompt="0"/>
          </p:nvPr>
        </p:nvSpPr>
        <p:spPr bwMode="auto">
          <a:xfrm>
            <a:off x="218544" y="9785393"/>
            <a:ext cx="4000500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>
              <a:spcBef>
                <a:spcPts val="0"/>
              </a:spcBef>
              <a:defRPr/>
            </a:lvl1pPr>
            <a:lvl2pPr marL="457200" marR="0" indent="0" algn="l">
              <a:spcBef>
                <a:spcPts val="0"/>
              </a:spcBef>
              <a:defRPr/>
            </a:lvl2pPr>
            <a:lvl3pPr marL="914400" marR="0" indent="0" algn="l">
              <a:spcBef>
                <a:spcPts val="0"/>
              </a:spcBef>
              <a:defRPr/>
            </a:lvl3pPr>
            <a:lvl4pPr marL="1371600" marR="0" indent="0" algn="l">
              <a:spcBef>
                <a:spcPts val="0"/>
              </a:spcBef>
              <a:defRPr/>
            </a:lvl4pPr>
            <a:lvl5pPr marL="1828800" marR="0" indent="0" algn="l">
              <a:spcBef>
                <a:spcPts val="0"/>
              </a:spcBef>
              <a:defRPr/>
            </a:lvl5pPr>
            <a:lvl6pPr marL="2286000" marR="0" indent="0" algn="l">
              <a:spcBef>
                <a:spcPts val="0"/>
              </a:spcBef>
              <a:defRPr/>
            </a:lvl6pPr>
            <a:lvl7pPr marL="2743200" marR="0" indent="0" algn="l">
              <a:spcBef>
                <a:spcPts val="0"/>
              </a:spcBef>
              <a:defRPr/>
            </a:lvl7pPr>
            <a:lvl8pPr marL="3200400" marR="0" indent="0" algn="l">
              <a:spcBef>
                <a:spcPts val="0"/>
              </a:spcBef>
              <a:defRPr/>
            </a:lvl8pPr>
            <a:lvl9pPr marL="3657600" marR="0" indent="0" algn="l">
              <a:spcBef>
                <a:spcPts val="0"/>
              </a:spcBef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9" name="Shape 67" hidden="0"/>
          <p:cNvSpPr>
            <a:spLocks noAdjustHandles="0" noChangeArrowheads="0"/>
          </p:cNvSpPr>
          <p:nvPr isPhoto="0" userDrawn="0">
            <p:ph type="sldNum" idx="12" hasCustomPrompt="0"/>
          </p:nvPr>
        </p:nvSpPr>
        <p:spPr bwMode="auto">
          <a:xfrm>
            <a:off x="6526742" y="9785393"/>
            <a:ext cx="818621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  <a:defRPr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  <a:defRPr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  <a:defRPr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  <a:defRPr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  <a:defRPr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  <a:defRPr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  <a:defRPr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  <a:defRPr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  <a:defRPr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blipFill>
          <a:blip r:embed="rId14">
            <a:alphaModFix/>
          </a:blip>
          <a:stretch/>
        </a:blip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hape 5" hidden="0"/>
          <p:cNvSpPr>
            <a:spLocks noAdjustHandles="0" noChangeArrowheads="0"/>
          </p:cNvSpPr>
          <p:nvPr isPhoto="0" userDrawn="0">
            <p:ph type="title" hasCustomPrompt="0"/>
          </p:nvPr>
        </p:nvSpPr>
        <p:spPr bwMode="auto">
          <a:xfrm>
            <a:off x="453914" y="167739"/>
            <a:ext cx="6646048" cy="20846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1pPr>
            <a:lvl2pPr marL="0" marR="0" indent="0" algn="l">
              <a:spcBef>
                <a:spcPts val="0"/>
              </a:spcBef>
              <a:defRPr/>
            </a:lvl2pPr>
            <a:lvl3pPr marL="0" marR="0" indent="0" algn="l">
              <a:spcBef>
                <a:spcPts val="0"/>
              </a:spcBef>
              <a:defRPr/>
            </a:lvl3pPr>
            <a:lvl4pPr marL="0" marR="0" indent="0" algn="l">
              <a:spcBef>
                <a:spcPts val="0"/>
              </a:spcBef>
              <a:defRPr/>
            </a:lvl4pPr>
            <a:lvl5pPr marL="0" marR="0" indent="0" algn="l">
              <a:spcBef>
                <a:spcPts val="0"/>
              </a:spcBef>
              <a:defRPr/>
            </a:lvl5pPr>
            <a:lvl6pPr marL="0" marR="0" indent="0" algn="l">
              <a:spcBef>
                <a:spcPts val="0"/>
              </a:spcBef>
              <a:defRPr/>
            </a:lvl6pPr>
            <a:lvl7pPr marL="0" marR="0" indent="0" algn="l">
              <a:spcBef>
                <a:spcPts val="0"/>
              </a:spcBef>
              <a:defRPr/>
            </a:lvl7pPr>
            <a:lvl8pPr marL="0" marR="0" indent="0" algn="l">
              <a:spcBef>
                <a:spcPts val="0"/>
              </a:spcBef>
              <a:defRPr/>
            </a:lvl8pPr>
            <a:lvl9pPr marL="0" marR="0" indent="0" algn="l">
              <a:spcBef>
                <a:spcPts val="0"/>
              </a:spcBef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5" name="Shape 6" hidden="0"/>
          <p:cNvSpPr>
            <a:spLocks noAdjustHandles="0" noChangeArrowheads="0"/>
          </p:cNvSpPr>
          <p:nvPr isPhoto="0" userDrawn="0">
            <p:ph type="body" idx="1" hasCustomPrompt="0"/>
          </p:nvPr>
        </p:nvSpPr>
        <p:spPr bwMode="auto">
          <a:xfrm>
            <a:off x="453914" y="2495127"/>
            <a:ext cx="6646048" cy="67724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9250" marR="0" indent="-181610" algn="l">
              <a:spcBef>
                <a:spcPts val="2000"/>
              </a:spcBef>
              <a:buClr>
                <a:srgbClr val="6DB7D7"/>
              </a:buClr>
              <a:buFont typeface="Noto Symbol"/>
              <a:buChar char="●"/>
              <a:defRPr/>
            </a:lvl1pPr>
            <a:lvl2pPr marL="685800" marR="0" indent="-189230" algn="l">
              <a:spcBef>
                <a:spcPts val="600"/>
              </a:spcBef>
              <a:buClr>
                <a:srgbClr val="205C77"/>
              </a:buClr>
              <a:buFont typeface="Noto Symbol"/>
              <a:buChar char="●"/>
              <a:defRPr/>
            </a:lvl2pPr>
            <a:lvl3pPr marL="968375" marR="0" indent="-142875" algn="l">
              <a:spcBef>
                <a:spcPts val="600"/>
              </a:spcBef>
              <a:buClr>
                <a:srgbClr val="6DB7D7"/>
              </a:buClr>
              <a:buFont typeface="Noto Symbol"/>
              <a:buChar char="●"/>
              <a:defRPr/>
            </a:lvl3pPr>
            <a:lvl4pPr marL="1263650" marR="0" indent="-172719" algn="l">
              <a:spcBef>
                <a:spcPts val="600"/>
              </a:spcBef>
              <a:buClr>
                <a:srgbClr val="205C77"/>
              </a:buClr>
              <a:buFont typeface="Noto Symbol"/>
              <a:buChar char="●"/>
              <a:defRPr/>
            </a:lvl4pPr>
            <a:lvl5pPr marL="1546225" marR="0" indent="-163194" algn="l">
              <a:spcBef>
                <a:spcPts val="600"/>
              </a:spcBef>
              <a:buClr>
                <a:srgbClr val="6DB7D7"/>
              </a:buClr>
              <a:buFont typeface="Noto Symbol"/>
              <a:buChar char="●"/>
              <a:defRPr/>
            </a:lvl5pPr>
            <a:lvl6pPr marL="1828800" marR="0" indent="-166370" algn="l">
              <a:spcBef>
                <a:spcPts val="360"/>
              </a:spcBef>
              <a:buClr>
                <a:schemeClr val="accent2"/>
              </a:buClr>
              <a:buFont typeface="Noto Symbol"/>
              <a:buChar char="●"/>
              <a:defRPr/>
            </a:lvl6pPr>
            <a:lvl7pPr marL="2117725" marR="0" indent="-163195" algn="l">
              <a:spcBef>
                <a:spcPts val="360"/>
              </a:spcBef>
              <a:buClr>
                <a:srgbClr val="6DB7D7"/>
              </a:buClr>
              <a:buFont typeface="Noto Symbol"/>
              <a:buChar char="●"/>
              <a:defRPr/>
            </a:lvl7pPr>
            <a:lvl8pPr marL="2398713" marR="0" indent="-164783" algn="l">
              <a:spcBef>
                <a:spcPts val="360"/>
              </a:spcBef>
              <a:buClr>
                <a:schemeClr val="accent2"/>
              </a:buClr>
              <a:buFont typeface="Noto Symbol"/>
              <a:buChar char="●"/>
              <a:defRPr/>
            </a:lvl8pPr>
            <a:lvl9pPr marL="2689225" marR="0" indent="-163195" algn="l">
              <a:spcBef>
                <a:spcPts val="360"/>
              </a:spcBef>
              <a:buClr>
                <a:srgbClr val="6DB7D7"/>
              </a:buClr>
              <a:buFont typeface="Noto Symbol"/>
              <a:buChar char="●"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6" name="Shape 7" hidden="0"/>
          <p:cNvSpPr>
            <a:spLocks noAdjustHandles="0" noChangeArrowheads="0"/>
          </p:cNvSpPr>
          <p:nvPr isPhoto="0" userDrawn="0">
            <p:ph type="dt" idx="10" hasCustomPrompt="0"/>
          </p:nvPr>
        </p:nvSpPr>
        <p:spPr bwMode="auto">
          <a:xfrm>
            <a:off x="4652432" y="9785393"/>
            <a:ext cx="1763182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>
              <a:spcBef>
                <a:spcPts val="0"/>
              </a:spcBef>
              <a:defRPr/>
            </a:lvl1pPr>
            <a:lvl2pPr marL="457200" marR="0" indent="0" algn="l">
              <a:spcBef>
                <a:spcPts val="0"/>
              </a:spcBef>
              <a:defRPr/>
            </a:lvl2pPr>
            <a:lvl3pPr marL="914400" marR="0" indent="0" algn="l">
              <a:spcBef>
                <a:spcPts val="0"/>
              </a:spcBef>
              <a:defRPr/>
            </a:lvl3pPr>
            <a:lvl4pPr marL="1371600" marR="0" indent="0" algn="l">
              <a:spcBef>
                <a:spcPts val="0"/>
              </a:spcBef>
              <a:defRPr/>
            </a:lvl4pPr>
            <a:lvl5pPr marL="1828800" marR="0" indent="0" algn="l">
              <a:spcBef>
                <a:spcPts val="0"/>
              </a:spcBef>
              <a:defRPr/>
            </a:lvl5pPr>
            <a:lvl6pPr marL="2286000" marR="0" indent="0" algn="l">
              <a:spcBef>
                <a:spcPts val="0"/>
              </a:spcBef>
              <a:defRPr/>
            </a:lvl6pPr>
            <a:lvl7pPr marL="2743200" marR="0" indent="0" algn="l">
              <a:spcBef>
                <a:spcPts val="0"/>
              </a:spcBef>
              <a:defRPr/>
            </a:lvl7pPr>
            <a:lvl8pPr marL="3200400" marR="0" indent="0" algn="l">
              <a:spcBef>
                <a:spcPts val="0"/>
              </a:spcBef>
              <a:defRPr/>
            </a:lvl8pPr>
            <a:lvl9pPr marL="3657600" marR="0" indent="0" algn="l">
              <a:spcBef>
                <a:spcPts val="0"/>
              </a:spcBef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7" name="Shape 8" hidden="0"/>
          <p:cNvSpPr>
            <a:spLocks noAdjustHandles="0" noChangeArrowheads="0"/>
          </p:cNvSpPr>
          <p:nvPr isPhoto="0" userDrawn="0">
            <p:ph type="ftr" idx="11" hasCustomPrompt="0"/>
          </p:nvPr>
        </p:nvSpPr>
        <p:spPr bwMode="auto">
          <a:xfrm>
            <a:off x="218544" y="9785393"/>
            <a:ext cx="4000500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>
              <a:spcBef>
                <a:spcPts val="0"/>
              </a:spcBef>
              <a:defRPr/>
            </a:lvl1pPr>
            <a:lvl2pPr marL="457200" marR="0" indent="0" algn="l">
              <a:spcBef>
                <a:spcPts val="0"/>
              </a:spcBef>
              <a:defRPr/>
            </a:lvl2pPr>
            <a:lvl3pPr marL="914400" marR="0" indent="0" algn="l">
              <a:spcBef>
                <a:spcPts val="0"/>
              </a:spcBef>
              <a:defRPr/>
            </a:lvl3pPr>
            <a:lvl4pPr marL="1371600" marR="0" indent="0" algn="l">
              <a:spcBef>
                <a:spcPts val="0"/>
              </a:spcBef>
              <a:defRPr/>
            </a:lvl4pPr>
            <a:lvl5pPr marL="1828800" marR="0" indent="0" algn="l">
              <a:spcBef>
                <a:spcPts val="0"/>
              </a:spcBef>
              <a:defRPr/>
            </a:lvl5pPr>
            <a:lvl6pPr marL="2286000" marR="0" indent="0" algn="l">
              <a:spcBef>
                <a:spcPts val="0"/>
              </a:spcBef>
              <a:defRPr/>
            </a:lvl6pPr>
            <a:lvl7pPr marL="2743200" marR="0" indent="0" algn="l">
              <a:spcBef>
                <a:spcPts val="0"/>
              </a:spcBef>
              <a:defRPr/>
            </a:lvl7pPr>
            <a:lvl8pPr marL="3200400" marR="0" indent="0" algn="l">
              <a:spcBef>
                <a:spcPts val="0"/>
              </a:spcBef>
              <a:defRPr/>
            </a:lvl8pPr>
            <a:lvl9pPr marL="3657600" marR="0" indent="0" algn="l">
              <a:spcBef>
                <a:spcPts val="0"/>
              </a:spcBef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8" name="Shape 9" hidden="0"/>
          <p:cNvSpPr>
            <a:spLocks noAdjustHandles="0" noChangeArrowheads="0"/>
          </p:cNvSpPr>
          <p:nvPr isPhoto="0" userDrawn="0">
            <p:ph type="sldNum" idx="12" hasCustomPrompt="0"/>
          </p:nvPr>
        </p:nvSpPr>
        <p:spPr bwMode="auto">
          <a:xfrm>
            <a:off x="6526742" y="9785393"/>
            <a:ext cx="818621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  <a:defRPr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  <a:defRPr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  <a:defRPr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  <a:defRPr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  <a:defRPr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  <a:defRPr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  <a:defRPr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  <a:defRPr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  <a:defRPr/>
            </a:pPr>
            <a:endParaRPr/>
          </a:p>
        </p:txBody>
      </p:sp>
    </p:spTree>
  </p:cSld>
  <p:clrMap accent1="accent1" accent2="accent2" accent3="accent3" accent4="accent4" accent5="accent5" accent6="accent6" bg1="lt1" bg2="dk2" folHlink="folHlink" hlink="hlink" tx1="dk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marR="0" algn="l">
        <a:lnSpc>
          <a:spcPct val="100000"/>
        </a:lnSpc>
        <a:spcBef>
          <a:spcPts val="0"/>
        </a:spcBef>
        <a:spcAft>
          <a:spcPts val="0"/>
        </a:spcAft>
      </a:defPPr>
      <a:lvl1pPr marR="0" algn="l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algn="l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</p:titleStyle>
    <p:bodyStyle>
      <a:defPPr marR="0" algn="l">
        <a:lnSpc>
          <a:spcPct val="100000"/>
        </a:lnSpc>
        <a:spcBef>
          <a:spcPts val="0"/>
        </a:spcBef>
        <a:spcAft>
          <a:spcPts val="0"/>
        </a:spcAft>
      </a:defPPr>
      <a:lvl1pPr marR="0" algn="l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algn="l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algn="l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algn="l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algn="l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algn="l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algn="l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algn="l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algn="l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bodyStyle>
    <p:otherStyle>
      <a:defPPr marR="0" algn="l">
        <a:lnSpc>
          <a:spcPct val="100000"/>
        </a:lnSpc>
        <a:spcBef>
          <a:spcPts val="0"/>
        </a:spcBef>
        <a:spcAft>
          <a:spcPts val="0"/>
        </a:spcAft>
      </a:defPPr>
      <a:lvl1pPr marR="0" algn="l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algn="l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algn="l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algn="l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algn="l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algn="l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algn="l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algn="l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algn="l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29" hidden="0"/>
          <p:cNvSpPr/>
          <p:nvPr isPhoto="0" userDrawn="0"/>
        </p:nvSpPr>
        <p:spPr bwMode="auto">
          <a:xfrm>
            <a:off x="0" y="888690"/>
            <a:ext cx="7562850" cy="1234114"/>
          </a:xfrm>
          <a:prstGeom prst="rect">
            <a:avLst/>
          </a:prstGeom>
          <a:solidFill>
            <a:schemeClr val="bg1"/>
          </a:solidFill>
          <a:ln w="3175" cmpd="sng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5" name="Image 1" descr="Fotolia_57254857_XS.jpg" hidden="0"/>
          <p:cNvPicPr>
            <a:picLocks noChangeAspect="1"/>
          </p:cNvPicPr>
          <p:nvPr isPhoto="0" userDrawn="0"/>
        </p:nvPicPr>
        <p:blipFill>
          <a:blip r:embed="rId2"/>
          <a:srcRect l="42714" t="0" r="0" b="5760"/>
          <a:stretch/>
        </p:blipFill>
        <p:spPr bwMode="auto">
          <a:xfrm>
            <a:off x="2911414" y="161294"/>
            <a:ext cx="1324943" cy="1454791"/>
          </a:xfrm>
          <a:prstGeom prst="ellipse">
            <a:avLst/>
          </a:prstGeom>
          <a:ln w="12700" cmpd="sng">
            <a:solidFill>
              <a:srgbClr val="5FA1B1"/>
            </a:solidFill>
          </a:ln>
        </p:spPr>
      </p:pic>
      <p:sp>
        <p:nvSpPr>
          <p:cNvPr id="6" name="ZoneTexte 2" hidden="0"/>
          <p:cNvSpPr>
            <a:spLocks noAdjustHandles="0" noChangeArrowheads="0"/>
          </p:cNvSpPr>
          <p:nvPr isPhoto="0" userDrawn="0"/>
        </p:nvSpPr>
        <p:spPr bwMode="auto">
          <a:xfrm>
            <a:off x="4697019" y="3030225"/>
            <a:ext cx="273247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fr-FR" sz="1000">
                <a:solidFill>
                  <a:srgbClr val="5FA1B1"/>
                </a:solidFill>
              </a:rPr>
              <a:t>TEL</a:t>
            </a:r>
            <a:r>
              <a:rPr lang="fr-FR" sz="1000"/>
              <a:t> : </a:t>
            </a:r>
            <a:r>
              <a:rPr lang="fr-FR" sz="1000">
                <a:solidFill>
                  <a:schemeClr val="tx1">
                    <a:lumMod val="50000"/>
                    <a:lumOff val="50000"/>
                  </a:schemeClr>
                </a:solidFill>
              </a:rPr>
              <a:t>123 123 123</a:t>
            </a:r>
            <a:endParaRPr/>
          </a:p>
          <a:p>
            <a:pPr>
              <a:spcAft>
                <a:spcPts val="600"/>
              </a:spcAft>
              <a:defRPr/>
            </a:pPr>
            <a:r>
              <a:rPr lang="fr-FR" sz="1000">
                <a:solidFill>
                  <a:srgbClr val="5FA1B1"/>
                </a:solidFill>
              </a:rPr>
              <a:t>MAIL</a:t>
            </a:r>
            <a:r>
              <a:rPr lang="fr-FR" sz="1000"/>
              <a:t> : </a:t>
            </a:r>
            <a:r>
              <a:rPr lang="fr-FR" sz="1000">
                <a:solidFill>
                  <a:schemeClr val="tx1">
                    <a:lumMod val="50000"/>
                    <a:lumOff val="50000"/>
                  </a:schemeClr>
                </a:solidFill>
              </a:rPr>
              <a:t>MAIL@MAIL.COM</a:t>
            </a:r>
            <a:endParaRPr lang="fr-FR" sz="1000"/>
          </a:p>
          <a:p>
            <a:pPr>
              <a:spcAft>
                <a:spcPts val="600"/>
              </a:spcAft>
              <a:defRPr/>
            </a:pPr>
            <a:r>
              <a:rPr lang="fr-FR" sz="1000">
                <a:solidFill>
                  <a:srgbClr val="5FA1B1"/>
                </a:solidFill>
              </a:rPr>
              <a:t>WEB</a:t>
            </a:r>
            <a:r>
              <a:rPr lang="fr-FR" sz="1000"/>
              <a:t> : </a:t>
            </a:r>
            <a:r>
              <a:rPr lang="fr-FR" sz="1000">
                <a:solidFill>
                  <a:schemeClr val="tx1">
                    <a:lumMod val="50000"/>
                    <a:lumOff val="50000"/>
                  </a:schemeClr>
                </a:solidFill>
              </a:rPr>
              <a:t>HTTP//WWW.SITE.COM</a:t>
            </a:r>
            <a:endParaRPr lang="fr-FR" sz="1000"/>
          </a:p>
          <a:p>
            <a:pPr>
              <a:spcAft>
                <a:spcPts val="600"/>
              </a:spcAft>
              <a:defRPr/>
            </a:pPr>
            <a:r>
              <a:rPr lang="fr-FR" sz="1000">
                <a:solidFill>
                  <a:srgbClr val="5FA1B1"/>
                </a:solidFill>
              </a:rPr>
              <a:t>INDIRIZZO </a:t>
            </a:r>
            <a:r>
              <a:rPr lang="fr-FR" sz="1000"/>
              <a:t>: </a:t>
            </a:r>
            <a:r>
              <a:rPr lang="fr-FR" sz="100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ROMA</a:t>
            </a:r>
            <a:endParaRPr/>
          </a:p>
        </p:txBody>
      </p:sp>
      <p:sp>
        <p:nvSpPr>
          <p:cNvPr id="7" name="ZoneTexte 3" hidden="0"/>
          <p:cNvSpPr>
            <a:spLocks noAdjustHandles="0" noChangeArrowheads="0"/>
          </p:cNvSpPr>
          <p:nvPr isPhoto="0" userDrawn="0"/>
        </p:nvSpPr>
        <p:spPr bwMode="auto">
          <a:xfrm>
            <a:off x="117727" y="126322"/>
            <a:ext cx="24634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fr-FR" sz="2000" b="1">
                <a:latin typeface="Arial"/>
                <a:cs typeface="Arial"/>
              </a:rPr>
              <a:t>Mario</a:t>
            </a:r>
            <a:endParaRPr/>
          </a:p>
          <a:p>
            <a:pPr algn="r">
              <a:defRPr/>
            </a:pPr>
            <a:r>
              <a:rPr lang="fr-FR" sz="2400" b="1">
                <a:solidFill>
                  <a:srgbClr val="5FA1B1"/>
                </a:solidFill>
                <a:latin typeface="Arial"/>
                <a:cs typeface="Arial"/>
              </a:rPr>
              <a:t>GRAZIA</a:t>
            </a:r>
            <a:endParaRPr/>
          </a:p>
        </p:txBody>
      </p:sp>
      <p:sp>
        <p:nvSpPr>
          <p:cNvPr id="8" name="ZoneTexte 4" hidden="0"/>
          <p:cNvSpPr>
            <a:spLocks noAdjustHandles="0" noChangeArrowheads="0"/>
          </p:cNvSpPr>
          <p:nvPr isPhoto="0" userDrawn="0"/>
        </p:nvSpPr>
        <p:spPr bwMode="auto">
          <a:xfrm>
            <a:off x="190001" y="1069145"/>
            <a:ext cx="2391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fr-FR">
                <a:solidFill>
                  <a:schemeClr val="tx1">
                    <a:lumMod val="50000"/>
                    <a:lumOff val="50000"/>
                  </a:schemeClr>
                </a:solidFill>
              </a:rPr>
              <a:t>TITOLO DELLA POSIZIONE</a:t>
            </a:r>
            <a:endParaRPr/>
          </a:p>
        </p:txBody>
      </p:sp>
      <p:graphicFrame>
        <p:nvGraphicFramePr>
          <p:cNvPr id="9" name="Tableau 7" hidden="0"/>
          <p:cNvGraphicFramePr>
            <a:graphicFrameLocks xmlns:a="http://schemas.openxmlformats.org/drawingml/2006/main" noGrp="1"/>
          </p:cNvGraphicFramePr>
          <p:nvPr isPhoto="0" userDrawn="0"/>
        </p:nvGraphicFramePr>
        <p:xfrm>
          <a:off x="712433" y="2746333"/>
          <a:ext cx="3523924" cy="3442825"/>
        </p:xfrm>
        <a:graphic>
          <a:graphicData uri="http://schemas.openxmlformats.org/drawingml/2006/table">
            <a:tbl>
              <a:tblPr firstRow="1" firstCol="0" lastRow="0" lastCol="0" bandRow="1" bandCol="0"/>
              <a:tblGrid>
                <a:gridCol w="3523924"/>
              </a:tblGrid>
              <a:tr h="322563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fr-FR">
                          <a:solidFill>
                            <a:srgbClr val="5FA1B1"/>
                          </a:solidFill>
                        </a:rPr>
                        <a:t>Esperienza</a:t>
                      </a:r>
                      <a:r>
                        <a:rPr lang="fr-FR">
                          <a:solidFill>
                            <a:srgbClr val="5FA1B1"/>
                          </a:solidFill>
                        </a:rPr>
                        <a:t> </a:t>
                      </a:r>
                      <a:r>
                        <a:rPr lang="fr-FR">
                          <a:solidFill>
                            <a:srgbClr val="5FA1B1"/>
                          </a:solidFill>
                        </a:rPr>
                        <a:t>profesionali</a:t>
                      </a:r>
                      <a:endParaRPr lang="fr-FR">
                        <a:solidFill>
                          <a:srgbClr val="5FA1B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806407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en-US" sz="1000">
                          <a:solidFill>
                            <a:srgbClr val="595959"/>
                          </a:solidFill>
                          <a:latin typeface="+mn-lt"/>
                          <a:ea typeface="+mn-ea"/>
                          <a:cs typeface="+mn-cs"/>
                        </a:rPr>
                        <a:t>NOME DELLA DITTA | POSIZIONE </a:t>
                      </a:r>
                      <a:r>
                        <a:rPr lang="en-US" sz="1000">
                          <a:solidFill>
                            <a:srgbClr val="595959"/>
                          </a:solidFill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000">
                          <a:solidFill>
                            <a:srgbClr val="5FA1B1"/>
                          </a:solidFill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000">
                        <a:solidFill>
                          <a:srgbClr val="5FA1B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it-IT" sz="1000" b="0" i="0" u="none" strike="noStrike" cap="none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Descrivi qui le funzioni che hai ricoperto per questa posizione. Descrivi anche le tue missioni e i risultati. </a:t>
                      </a:r>
                      <a:r>
                        <a:rPr lang="it-IT" sz="1000" b="0" i="0" u="none" strike="noStrike" cap="none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it-IT" sz="1000" b="0" i="0" u="none" strike="noStrike" cap="none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000" b="0" i="0" u="none" strike="noStrike" cap="none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sipsum</a:t>
                      </a:r>
                      <a:r>
                        <a:rPr lang="it-IT" sz="1000" b="0" i="0" u="none" strike="noStrike" cap="none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000" b="0" i="0" u="none" strike="noStrike" cap="none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it-IT" sz="1000" b="0" i="0" u="none" strike="noStrike" cap="none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lang="it-IT" sz="1000" b="0" i="0" u="none" strike="noStrike" cap="none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it-IT" sz="1000" b="0" i="0" u="none" strike="noStrike" cap="none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000" b="0" i="0" u="none" strike="noStrike" cap="none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it-IT" sz="1000" b="0" i="0" u="none" strike="noStrike" cap="none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fr-FR" sz="1100" b="0" i="0" u="none" strike="noStrike" cap="none" spc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</a:tr>
              <a:tr h="806407"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b="0" i="0" u="none" strike="noStrike" cap="none" spc="0">
                          <a:ln>
                            <a:noFill/>
                          </a:ln>
                          <a:solidFill>
                            <a:srgbClr val="595959"/>
                          </a:solidFill>
                          <a:latin typeface="Arial"/>
                          <a:ea typeface="+mn-ea"/>
                          <a:cs typeface="+mn-cs"/>
                        </a:rPr>
                        <a:t>NOME DELLA DITTA | POSIZIONE | </a:t>
                      </a:r>
                      <a:r>
                        <a:rPr lang="en-US" sz="1000" b="0" i="0" u="none" strike="noStrike" cap="none" spc="0">
                          <a:ln>
                            <a:noFill/>
                          </a:ln>
                          <a:solidFill>
                            <a:srgbClr val="5FA1B1"/>
                          </a:solidFill>
                          <a:latin typeface="Arial"/>
                          <a:ea typeface="+mn-ea"/>
                          <a:cs typeface="+mn-cs"/>
                        </a:rPr>
                        <a:t>2000 – 2003</a:t>
                      </a:r>
                      <a:endParaRPr lang="fr-FR" sz="1000" b="0" i="0" u="none" strike="noStrike" cap="none" spc="0">
                        <a:ln>
                          <a:noFill/>
                        </a:ln>
                        <a:solidFill>
                          <a:srgbClr val="5FA1B1"/>
                        </a:solidFill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it-IT" sz="1000" b="0" i="0" u="none" strike="noStrike" cap="none" spc="0">
                          <a:ln>
                            <a:noFill/>
                          </a:ln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+mn-cs"/>
                        </a:rPr>
                        <a:t>Descrivi qui le funzioni che hai ricoperto per questa posizione. Descrivi anche le tue missioni e i risultati. </a:t>
                      </a:r>
                      <a:r>
                        <a:rPr lang="it-IT" sz="1000" b="0" i="0" u="none" strike="noStrike" cap="none" spc="0">
                          <a:ln>
                            <a:noFill/>
                          </a:ln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+mn-cs"/>
                        </a:rPr>
                        <a:t>Lorem</a:t>
                      </a:r>
                      <a:r>
                        <a:rPr lang="it-IT" sz="1000" b="0" i="0" u="none" strike="noStrike" cap="none" spc="0">
                          <a:ln>
                            <a:noFill/>
                          </a:ln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000" b="0" i="0" u="none" strike="noStrike" cap="none" spc="0">
                          <a:ln>
                            <a:noFill/>
                          </a:ln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+mn-cs"/>
                        </a:rPr>
                        <a:t>sipsum</a:t>
                      </a:r>
                      <a:r>
                        <a:rPr lang="it-IT" sz="1000" b="0" i="0" u="none" strike="noStrike" cap="none" spc="0">
                          <a:ln>
                            <a:noFill/>
                          </a:ln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000" b="0" i="0" u="none" strike="noStrike" cap="none" spc="0">
                          <a:ln>
                            <a:noFill/>
                          </a:ln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+mn-cs"/>
                        </a:rPr>
                        <a:t>dolor</a:t>
                      </a:r>
                      <a:r>
                        <a:rPr lang="it-IT" sz="1000" b="0" i="0" u="none" strike="noStrike" cap="none" spc="0">
                          <a:ln>
                            <a:noFill/>
                          </a:ln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+mn-cs"/>
                        </a:rPr>
                        <a:t> et </a:t>
                      </a:r>
                      <a:r>
                        <a:rPr lang="it-IT" sz="1000" b="0" i="0" u="none" strike="noStrike" cap="none" spc="0">
                          <a:ln>
                            <a:noFill/>
                          </a:ln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+mn-cs"/>
                        </a:rPr>
                        <a:t>sit</a:t>
                      </a:r>
                      <a:r>
                        <a:rPr lang="it-IT" sz="1000" b="0" i="0" u="none" strike="noStrike" cap="none" spc="0">
                          <a:ln>
                            <a:noFill/>
                          </a:ln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000" b="0" i="0" u="none" strike="noStrike" cap="none" spc="0">
                          <a:ln>
                            <a:noFill/>
                          </a:ln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+mn-cs"/>
                        </a:rPr>
                        <a:t>amet</a:t>
                      </a:r>
                      <a:r>
                        <a:rPr lang="it-IT" sz="1000" b="0" i="0" u="none" strike="noStrike" cap="none" spc="0">
                          <a:ln>
                            <a:noFill/>
                          </a:ln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+mn-cs"/>
                        </a:rPr>
                        <a:t>.</a:t>
                      </a:r>
                      <a:endParaRPr lang="fr-FR" sz="10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806407"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b="0" i="0" u="none" strike="noStrike" cap="none" spc="0">
                          <a:ln>
                            <a:noFill/>
                          </a:ln>
                          <a:solidFill>
                            <a:srgbClr val="595959"/>
                          </a:solidFill>
                          <a:latin typeface="Arial"/>
                          <a:ea typeface="+mn-ea"/>
                          <a:cs typeface="+mn-cs"/>
                        </a:rPr>
                        <a:t>NOME DELLA DITTA | POSIZIONE | </a:t>
                      </a:r>
                      <a:r>
                        <a:rPr lang="en-US" sz="1000" b="0" i="0" u="none" strike="noStrike" cap="none" spc="0">
                          <a:ln>
                            <a:noFill/>
                          </a:ln>
                          <a:solidFill>
                            <a:srgbClr val="5FA1B1"/>
                          </a:solidFill>
                          <a:latin typeface="Arial"/>
                          <a:ea typeface="+mn-ea"/>
                          <a:cs typeface="+mn-cs"/>
                        </a:rPr>
                        <a:t>2000 – 2003</a:t>
                      </a:r>
                      <a:endParaRPr lang="fr-FR" sz="1000" b="0" i="0" u="none" strike="noStrike" cap="none" spc="0">
                        <a:ln>
                          <a:noFill/>
                        </a:ln>
                        <a:solidFill>
                          <a:srgbClr val="5FA1B1"/>
                        </a:solidFill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it-IT" sz="1000" b="0" i="0" u="none" strike="noStrike" cap="none" spc="0">
                          <a:ln>
                            <a:noFill/>
                          </a:ln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+mn-cs"/>
                        </a:rPr>
                        <a:t>Descrivi qui le funzioni che hai ricoperto per questa posizione. Descrivi anche le tue missioni e i risultati. Lorem sipsum dolor et sit amet.</a:t>
                      </a:r>
                      <a:endParaRPr lang="fr-FR" sz="10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628998"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b="0" i="0" u="none" strike="noStrike" cap="none" spc="0">
                          <a:ln>
                            <a:noFill/>
                          </a:ln>
                          <a:solidFill>
                            <a:srgbClr val="595959"/>
                          </a:solidFill>
                          <a:latin typeface="Arial"/>
                          <a:ea typeface="+mn-ea"/>
                          <a:cs typeface="+mn-cs"/>
                        </a:rPr>
                        <a:t>NOME DELLA DITTA | POSIZIONE | </a:t>
                      </a:r>
                      <a:r>
                        <a:rPr lang="en-US" sz="1000" b="0" i="0" u="none" strike="noStrike" cap="none" spc="0">
                          <a:ln>
                            <a:noFill/>
                          </a:ln>
                          <a:solidFill>
                            <a:srgbClr val="5FA1B1"/>
                          </a:solidFill>
                          <a:latin typeface="Arial"/>
                          <a:ea typeface="+mn-ea"/>
                          <a:cs typeface="+mn-cs"/>
                        </a:rPr>
                        <a:t>2000 – 2003</a:t>
                      </a:r>
                      <a:endParaRPr lang="fr-FR" sz="1000" b="0" i="0" u="none" strike="noStrike" cap="none" spc="0">
                        <a:ln>
                          <a:noFill/>
                        </a:ln>
                        <a:solidFill>
                          <a:srgbClr val="5FA1B1"/>
                        </a:solidFill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it-IT" sz="1000" b="0" i="0" u="none" strike="noStrike" cap="none" spc="0">
                          <a:ln>
                            <a:noFill/>
                          </a:ln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+mn-cs"/>
                        </a:rPr>
                        <a:t>Descrivi qui le funzioni che hai ricoperto per questa posizione. Descrivi anche le tue missioni e i risultati. </a:t>
                      </a:r>
                      <a:r>
                        <a:rPr lang="it-IT" sz="1000" b="0" i="0" u="none" strike="noStrike" cap="none" spc="0">
                          <a:ln>
                            <a:noFill/>
                          </a:ln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+mn-cs"/>
                        </a:rPr>
                        <a:t>Lorem</a:t>
                      </a:r>
                      <a:r>
                        <a:rPr lang="it-IT" sz="1000" b="0" i="0" u="none" strike="noStrike" cap="none" spc="0">
                          <a:ln>
                            <a:noFill/>
                          </a:ln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000" b="0" i="0" u="none" strike="noStrike" cap="none" spc="0">
                          <a:ln>
                            <a:noFill/>
                          </a:ln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+mn-cs"/>
                        </a:rPr>
                        <a:t>sipsum</a:t>
                      </a:r>
                      <a:r>
                        <a:rPr lang="it-IT" sz="1000" b="0" i="0" u="none" strike="noStrike" cap="none" spc="0">
                          <a:ln>
                            <a:noFill/>
                          </a:ln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000" b="0" i="0" u="none" strike="noStrike" cap="none" spc="0">
                          <a:ln>
                            <a:noFill/>
                          </a:ln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+mn-cs"/>
                        </a:rPr>
                        <a:t>dolor</a:t>
                      </a:r>
                      <a:r>
                        <a:rPr lang="it-IT" sz="1000" b="0" i="0" u="none" strike="noStrike" cap="none" spc="0">
                          <a:ln>
                            <a:noFill/>
                          </a:ln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+mn-cs"/>
                        </a:rPr>
                        <a:t> et </a:t>
                      </a:r>
                      <a:r>
                        <a:rPr lang="it-IT" sz="1000" b="0" i="0" u="none" strike="noStrike" cap="none" spc="0">
                          <a:ln>
                            <a:noFill/>
                          </a:ln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+mn-cs"/>
                        </a:rPr>
                        <a:t>sit</a:t>
                      </a:r>
                      <a:r>
                        <a:rPr lang="it-IT" sz="1000" b="0" i="0" u="none" strike="noStrike" cap="none" spc="0">
                          <a:ln>
                            <a:noFill/>
                          </a:ln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000" b="0" i="0" u="none" strike="noStrike" cap="none" spc="0">
                          <a:ln>
                            <a:noFill/>
                          </a:ln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+mn-cs"/>
                        </a:rPr>
                        <a:t>amet</a:t>
                      </a:r>
                      <a:r>
                        <a:rPr lang="it-IT" sz="1000" b="0" i="0" u="none" strike="noStrike" cap="none" spc="0">
                          <a:ln>
                            <a:noFill/>
                          </a:ln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+mn-cs"/>
                        </a:rPr>
                        <a:t>.</a:t>
                      </a:r>
                      <a:endParaRPr lang="fr-FR" sz="10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cxnSp>
        <p:nvCxnSpPr>
          <p:cNvPr id="10" name="Connecteur droit 12" hidden="0"/>
          <p:cNvCxnSpPr>
            <a:cxnSpLocks/>
            <a:endCxn id="11" idx="4"/>
          </p:cNvCxnSpPr>
          <p:nvPr isPhoto="0" userDrawn="0"/>
        </p:nvCxnSpPr>
        <p:spPr bwMode="auto">
          <a:xfrm>
            <a:off x="494718" y="3202349"/>
            <a:ext cx="9722" cy="2524679"/>
          </a:xfrm>
          <a:prstGeom prst="line">
            <a:avLst/>
          </a:prstGeom>
          <a:ln w="6350" cmpd="sng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Ellipse 15" hidden="0"/>
          <p:cNvSpPr/>
          <p:nvPr isPhoto="0" userDrawn="0"/>
        </p:nvSpPr>
        <p:spPr bwMode="auto">
          <a:xfrm>
            <a:off x="399464" y="3125239"/>
            <a:ext cx="190508" cy="190508"/>
          </a:xfrm>
          <a:prstGeom prst="ellipse">
            <a:avLst/>
          </a:prstGeom>
          <a:solidFill>
            <a:schemeClr val="bg1"/>
          </a:solidFill>
          <a:ln>
            <a:solidFill>
              <a:srgbClr val="5FA1B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solidFill>
                <a:schemeClr val="bg1"/>
              </a:solidFill>
            </a:endParaRPr>
          </a:p>
        </p:txBody>
      </p:sp>
      <p:sp>
        <p:nvSpPr>
          <p:cNvPr id="13" name="Ellipse 13" hidden="0"/>
          <p:cNvSpPr/>
          <p:nvPr isPhoto="0" userDrawn="0"/>
        </p:nvSpPr>
        <p:spPr bwMode="auto">
          <a:xfrm>
            <a:off x="409186" y="3939879"/>
            <a:ext cx="190508" cy="190508"/>
          </a:xfrm>
          <a:prstGeom prst="ellipse">
            <a:avLst/>
          </a:prstGeom>
          <a:solidFill>
            <a:schemeClr val="bg1"/>
          </a:solidFill>
          <a:ln>
            <a:solidFill>
              <a:srgbClr val="5FA1B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solidFill>
                <a:schemeClr val="bg1"/>
              </a:solidFill>
            </a:endParaRPr>
          </a:p>
        </p:txBody>
      </p:sp>
      <p:sp>
        <p:nvSpPr>
          <p:cNvPr id="14" name="Ellipse 18" hidden="0"/>
          <p:cNvSpPr/>
          <p:nvPr isPhoto="0" userDrawn="0"/>
        </p:nvSpPr>
        <p:spPr bwMode="auto">
          <a:xfrm>
            <a:off x="409186" y="4720057"/>
            <a:ext cx="190508" cy="190508"/>
          </a:xfrm>
          <a:prstGeom prst="ellipse">
            <a:avLst/>
          </a:prstGeom>
          <a:solidFill>
            <a:schemeClr val="bg1"/>
          </a:solidFill>
          <a:ln>
            <a:solidFill>
              <a:srgbClr val="5FA1B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solidFill>
                <a:schemeClr val="bg1"/>
              </a:solidFill>
            </a:endParaRPr>
          </a:p>
        </p:txBody>
      </p:sp>
      <p:sp>
        <p:nvSpPr>
          <p:cNvPr id="11" name="Ellipse 19" hidden="0"/>
          <p:cNvSpPr/>
          <p:nvPr isPhoto="0" userDrawn="0"/>
        </p:nvSpPr>
        <p:spPr bwMode="auto">
          <a:xfrm>
            <a:off x="409186" y="5536520"/>
            <a:ext cx="190508" cy="190508"/>
          </a:xfrm>
          <a:prstGeom prst="ellipse">
            <a:avLst/>
          </a:prstGeom>
          <a:solidFill>
            <a:schemeClr val="bg1"/>
          </a:solidFill>
          <a:ln>
            <a:solidFill>
              <a:srgbClr val="5FA1B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solidFill>
                <a:schemeClr val="bg1"/>
              </a:solidFill>
            </a:endParaRPr>
          </a:p>
        </p:txBody>
      </p:sp>
      <p:graphicFrame>
        <p:nvGraphicFramePr>
          <p:cNvPr id="15" name="Tableau 20" hidden="0"/>
          <p:cNvGraphicFramePr>
            <a:graphicFrameLocks xmlns:a="http://schemas.openxmlformats.org/drawingml/2006/main" noGrp="1"/>
          </p:cNvGraphicFramePr>
          <p:nvPr isPhoto="0" userDrawn="0"/>
        </p:nvGraphicFramePr>
        <p:xfrm>
          <a:off x="819214" y="6411346"/>
          <a:ext cx="3523924" cy="1935378"/>
        </p:xfrm>
        <a:graphic>
          <a:graphicData uri="http://schemas.openxmlformats.org/drawingml/2006/table">
            <a:tbl>
              <a:tblPr firstRow="1" firstCol="0" lastRow="0" lastCol="0" bandRow="1" bandCol="0"/>
              <a:tblGrid>
                <a:gridCol w="3523924"/>
              </a:tblGrid>
              <a:tr h="322563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fr-FR">
                          <a:solidFill>
                            <a:srgbClr val="5FA1B1"/>
                          </a:solidFill>
                        </a:rPr>
                        <a:t>Studi</a:t>
                      </a:r>
                      <a:r>
                        <a:rPr lang="fr-FR">
                          <a:solidFill>
                            <a:srgbClr val="5FA1B1"/>
                          </a:solidFill>
                        </a:rPr>
                        <a:t> e </a:t>
                      </a:r>
                      <a:r>
                        <a:rPr lang="fr-FR">
                          <a:solidFill>
                            <a:srgbClr val="5FA1B1"/>
                          </a:solidFill>
                        </a:rPr>
                        <a:t>formazione</a:t>
                      </a:r>
                      <a:endParaRPr lang="fr-FR">
                        <a:solidFill>
                          <a:srgbClr val="5FA1B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806407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en-US" sz="1000">
                          <a:solidFill>
                            <a:srgbClr val="595959"/>
                          </a:solidFill>
                          <a:latin typeface="+mn-lt"/>
                          <a:ea typeface="+mn-ea"/>
                          <a:cs typeface="+mn-cs"/>
                        </a:rPr>
                        <a:t>FORMAZIONE | UNIVERSITA </a:t>
                      </a:r>
                      <a:r>
                        <a:rPr lang="en-US" sz="1000">
                          <a:solidFill>
                            <a:srgbClr val="595959"/>
                          </a:solidFill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000">
                          <a:solidFill>
                            <a:srgbClr val="5FA1B1"/>
                          </a:solidFill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000">
                        <a:solidFill>
                          <a:srgbClr val="5FA1B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it-IT" sz="100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Descrivi le specialità di questa formazione: i tuoi diplomi, le opzioni di formazione, </a:t>
                      </a:r>
                      <a:r>
                        <a:rPr lang="it-IT" sz="100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ecc</a:t>
                      </a:r>
                      <a:r>
                        <a:rPr lang="it-IT" sz="100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 ...</a:t>
                      </a:r>
                      <a:endParaRPr/>
                    </a:p>
                  </a:txBody>
                  <a:tcPr>
                    <a:noFill/>
                  </a:tcPr>
                </a:tc>
              </a:tr>
              <a:tr h="806407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en-US" sz="1000">
                          <a:solidFill>
                            <a:srgbClr val="595959"/>
                          </a:solidFill>
                          <a:latin typeface="+mn-lt"/>
                          <a:ea typeface="+mn-ea"/>
                          <a:cs typeface="+mn-cs"/>
                        </a:rPr>
                        <a:t>FORMAZIONE | UNIVERSITA </a:t>
                      </a:r>
                      <a:r>
                        <a:rPr lang="en-US" sz="1000">
                          <a:solidFill>
                            <a:srgbClr val="595959"/>
                          </a:solidFill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000">
                          <a:solidFill>
                            <a:srgbClr val="5FA1B1"/>
                          </a:solidFill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000">
                        <a:solidFill>
                          <a:srgbClr val="5FA1B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it-IT" sz="100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Descrivi le specialità di questa formazione: i tuoi diplomi, le opzioni di formazione, </a:t>
                      </a:r>
                      <a:r>
                        <a:rPr lang="it-IT" sz="100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ecc</a:t>
                      </a:r>
                      <a:r>
                        <a:rPr lang="it-IT" sz="100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 ...</a:t>
                      </a:r>
                      <a:endParaRPr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cxnSp>
        <p:nvCxnSpPr>
          <p:cNvPr id="16" name="Connecteur droit 23" hidden="0"/>
          <p:cNvCxnSpPr>
            <a:cxnSpLocks/>
          </p:cNvCxnSpPr>
          <p:nvPr isPhoto="0" userDrawn="0"/>
        </p:nvCxnSpPr>
        <p:spPr bwMode="auto">
          <a:xfrm flipH="1">
            <a:off x="529082" y="6777538"/>
            <a:ext cx="7440" cy="964326"/>
          </a:xfrm>
          <a:prstGeom prst="line">
            <a:avLst/>
          </a:prstGeom>
          <a:ln w="6350" cmpd="sng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Ellipse 24" hidden="0"/>
          <p:cNvSpPr/>
          <p:nvPr isPhoto="0" userDrawn="0"/>
        </p:nvSpPr>
        <p:spPr bwMode="auto">
          <a:xfrm>
            <a:off x="441269" y="6777538"/>
            <a:ext cx="190508" cy="190508"/>
          </a:xfrm>
          <a:prstGeom prst="ellipse">
            <a:avLst/>
          </a:prstGeom>
          <a:solidFill>
            <a:schemeClr val="bg1"/>
          </a:solidFill>
          <a:ln>
            <a:solidFill>
              <a:srgbClr val="5FA1B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solidFill>
                <a:schemeClr val="bg1"/>
              </a:solidFill>
            </a:endParaRPr>
          </a:p>
        </p:txBody>
      </p:sp>
      <p:sp>
        <p:nvSpPr>
          <p:cNvPr id="18" name="Ellipse 25" hidden="0"/>
          <p:cNvSpPr/>
          <p:nvPr isPhoto="0" userDrawn="0"/>
        </p:nvSpPr>
        <p:spPr bwMode="auto">
          <a:xfrm>
            <a:off x="448190" y="7566785"/>
            <a:ext cx="190508" cy="190508"/>
          </a:xfrm>
          <a:prstGeom prst="ellipse">
            <a:avLst/>
          </a:prstGeom>
          <a:solidFill>
            <a:schemeClr val="bg1"/>
          </a:solidFill>
          <a:ln>
            <a:solidFill>
              <a:srgbClr val="5FA1B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solidFill>
                <a:schemeClr val="bg1"/>
              </a:solidFill>
            </a:endParaRPr>
          </a:p>
        </p:txBody>
      </p:sp>
      <p:sp>
        <p:nvSpPr>
          <p:cNvPr id="19" name="ZoneTexte 26" hidden="0"/>
          <p:cNvSpPr>
            <a:spLocks noAdjustHandles="0" noChangeArrowheads="0"/>
          </p:cNvSpPr>
          <p:nvPr isPhoto="0" userDrawn="0"/>
        </p:nvSpPr>
        <p:spPr bwMode="auto">
          <a:xfrm>
            <a:off x="4526642" y="1048730"/>
            <a:ext cx="2775858" cy="86177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it-IT" sz="100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Descrivi in ​​poche righe il tuo background professionale, le tue competenze chiave per la posizione ei tuoi obiettivi di carriera. Questa è in realtà un'introduzione alla tua lettera di presentazione.</a:t>
            </a:r>
            <a:endParaRPr/>
          </a:p>
        </p:txBody>
      </p:sp>
      <p:cxnSp>
        <p:nvCxnSpPr>
          <p:cNvPr id="20" name="Connecteur droit 30" hidden="0"/>
          <p:cNvCxnSpPr>
            <a:cxnSpLocks/>
          </p:cNvCxnSpPr>
          <p:nvPr isPhoto="0" userDrawn="0"/>
        </p:nvCxnSpPr>
        <p:spPr bwMode="auto">
          <a:xfrm>
            <a:off x="5944832" y="2128697"/>
            <a:ext cx="0" cy="617636"/>
          </a:xfrm>
          <a:prstGeom prst="line">
            <a:avLst/>
          </a:prstGeom>
          <a:ln w="6350" cmpd="sng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Ellipse 32" hidden="0"/>
          <p:cNvSpPr/>
          <p:nvPr isPhoto="0" userDrawn="0"/>
        </p:nvSpPr>
        <p:spPr bwMode="auto">
          <a:xfrm>
            <a:off x="5849578" y="2732724"/>
            <a:ext cx="190508" cy="190508"/>
          </a:xfrm>
          <a:prstGeom prst="ellipse">
            <a:avLst/>
          </a:prstGeom>
          <a:solidFill>
            <a:schemeClr val="bg1"/>
          </a:solidFill>
          <a:ln>
            <a:solidFill>
              <a:srgbClr val="5FA1B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solidFill>
                <a:schemeClr val="bg1"/>
              </a:solidFill>
            </a:endParaRPr>
          </a:p>
        </p:txBody>
      </p:sp>
      <p:sp>
        <p:nvSpPr>
          <p:cNvPr id="22" name="Ellipse 33" hidden="0"/>
          <p:cNvSpPr/>
          <p:nvPr isPhoto="0" userDrawn="0"/>
        </p:nvSpPr>
        <p:spPr bwMode="auto">
          <a:xfrm>
            <a:off x="5855739" y="4529549"/>
            <a:ext cx="190508" cy="190508"/>
          </a:xfrm>
          <a:prstGeom prst="ellipse">
            <a:avLst/>
          </a:prstGeom>
          <a:solidFill>
            <a:schemeClr val="bg1"/>
          </a:solidFill>
          <a:ln>
            <a:solidFill>
              <a:srgbClr val="5FA1B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solidFill>
                <a:schemeClr val="bg1"/>
              </a:solidFill>
            </a:endParaRPr>
          </a:p>
        </p:txBody>
      </p:sp>
      <p:sp>
        <p:nvSpPr>
          <p:cNvPr id="23" name="Corde 37" hidden="0"/>
          <p:cNvSpPr/>
          <p:nvPr isPhoto="0" userDrawn="0"/>
        </p:nvSpPr>
        <p:spPr bwMode="auto">
          <a:xfrm>
            <a:off x="4724742" y="6021434"/>
            <a:ext cx="598740" cy="598740"/>
          </a:xfrm>
          <a:prstGeom prst="chord">
            <a:avLst>
              <a:gd name="adj1" fmla="val 2700000"/>
              <a:gd name="adj2" fmla="val 14289540"/>
            </a:avLst>
          </a:prstGeom>
          <a:solidFill>
            <a:srgbClr val="5FA1B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4" name="Corde 39" hidden="0"/>
          <p:cNvSpPr/>
          <p:nvPr isPhoto="0" userDrawn="0"/>
        </p:nvSpPr>
        <p:spPr bwMode="auto">
          <a:xfrm rot="5925419">
            <a:off x="4724742" y="6021434"/>
            <a:ext cx="598740" cy="598740"/>
          </a:xfrm>
          <a:prstGeom prst="chord">
            <a:avLst>
              <a:gd name="adj1" fmla="val 2700000"/>
              <a:gd name="adj2" fmla="val 14289540"/>
            </a:avLst>
          </a:prstGeom>
          <a:solidFill>
            <a:srgbClr val="5FA1B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5" name="Corde 47" hidden="0"/>
          <p:cNvSpPr/>
          <p:nvPr isPhoto="0" userDrawn="0"/>
        </p:nvSpPr>
        <p:spPr bwMode="auto">
          <a:xfrm>
            <a:off x="6058595" y="6010911"/>
            <a:ext cx="598740" cy="598740"/>
          </a:xfrm>
          <a:prstGeom prst="chord">
            <a:avLst>
              <a:gd name="adj1" fmla="val 2700000"/>
              <a:gd name="adj2" fmla="val 14289540"/>
            </a:avLst>
          </a:prstGeom>
          <a:solidFill>
            <a:srgbClr val="5FA1B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6" name="Corde 48" hidden="0"/>
          <p:cNvSpPr/>
          <p:nvPr isPhoto="0" userDrawn="0"/>
        </p:nvSpPr>
        <p:spPr bwMode="auto">
          <a:xfrm rot="3912528">
            <a:off x="6058595" y="6010911"/>
            <a:ext cx="598740" cy="598740"/>
          </a:xfrm>
          <a:prstGeom prst="chord">
            <a:avLst>
              <a:gd name="adj1" fmla="val 2700000"/>
              <a:gd name="adj2" fmla="val 14289540"/>
            </a:avLst>
          </a:prstGeom>
          <a:solidFill>
            <a:srgbClr val="5FA1B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7" name="Corde 50" hidden="0"/>
          <p:cNvSpPr/>
          <p:nvPr isPhoto="0" userDrawn="0"/>
        </p:nvSpPr>
        <p:spPr bwMode="auto">
          <a:xfrm rot="7970292">
            <a:off x="4710870" y="7037961"/>
            <a:ext cx="598740" cy="598740"/>
          </a:xfrm>
          <a:prstGeom prst="chord">
            <a:avLst>
              <a:gd name="adj1" fmla="val 2700000"/>
              <a:gd name="adj2" fmla="val 14289540"/>
            </a:avLst>
          </a:prstGeom>
          <a:solidFill>
            <a:srgbClr val="5FA1B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8" name="Corde 51" hidden="0"/>
          <p:cNvSpPr/>
          <p:nvPr isPhoto="0" userDrawn="0"/>
        </p:nvSpPr>
        <p:spPr bwMode="auto">
          <a:xfrm rot="341668">
            <a:off x="4710881" y="7037963"/>
            <a:ext cx="598740" cy="598740"/>
          </a:xfrm>
          <a:prstGeom prst="chord">
            <a:avLst>
              <a:gd name="adj1" fmla="val 2700000"/>
              <a:gd name="adj2" fmla="val 14289540"/>
            </a:avLst>
          </a:prstGeom>
          <a:solidFill>
            <a:srgbClr val="5FA1B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9" name="Corde 52" hidden="0"/>
          <p:cNvSpPr/>
          <p:nvPr isPhoto="0" userDrawn="0"/>
        </p:nvSpPr>
        <p:spPr bwMode="auto">
          <a:xfrm rot="6072402">
            <a:off x="6084355" y="7037962"/>
            <a:ext cx="598740" cy="598740"/>
          </a:xfrm>
          <a:prstGeom prst="chord">
            <a:avLst>
              <a:gd name="adj1" fmla="val 2700000"/>
              <a:gd name="adj2" fmla="val 14289540"/>
            </a:avLst>
          </a:prstGeom>
          <a:solidFill>
            <a:srgbClr val="5FA1B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" name="Corde 53" hidden="0"/>
          <p:cNvSpPr/>
          <p:nvPr isPhoto="0" userDrawn="0"/>
        </p:nvSpPr>
        <p:spPr bwMode="auto">
          <a:xfrm rot="341668">
            <a:off x="6084366" y="7037964"/>
            <a:ext cx="598740" cy="598740"/>
          </a:xfrm>
          <a:prstGeom prst="chord">
            <a:avLst>
              <a:gd name="adj1" fmla="val 2700000"/>
              <a:gd name="adj2" fmla="val 14289540"/>
            </a:avLst>
          </a:prstGeom>
          <a:solidFill>
            <a:srgbClr val="5FA1B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1" name="Rectangle 54" hidden="0"/>
          <p:cNvSpPr/>
          <p:nvPr isPhoto="0" userDrawn="0"/>
        </p:nvSpPr>
        <p:spPr bwMode="auto">
          <a:xfrm>
            <a:off x="4679715" y="5361686"/>
            <a:ext cx="85311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FR">
                <a:solidFill>
                  <a:srgbClr val="5FA1B1"/>
                </a:solidFill>
              </a:rPr>
              <a:t>LINGUA</a:t>
            </a:r>
            <a:endParaRPr lang="fr-FR"/>
          </a:p>
        </p:txBody>
      </p:sp>
      <p:sp>
        <p:nvSpPr>
          <p:cNvPr id="32" name="ZoneTexte 55" hidden="0"/>
          <p:cNvSpPr>
            <a:spLocks noAdjustHandles="0" noChangeArrowheads="0"/>
          </p:cNvSpPr>
          <p:nvPr isPhoto="0" userDrawn="0"/>
        </p:nvSpPr>
        <p:spPr bwMode="auto">
          <a:xfrm>
            <a:off x="5178892" y="6228180"/>
            <a:ext cx="7761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FR" sz="110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FRANCESE</a:t>
            </a:r>
            <a:endParaRPr/>
          </a:p>
        </p:txBody>
      </p:sp>
      <p:sp>
        <p:nvSpPr>
          <p:cNvPr id="33" name="ZoneTexte 56" hidden="0"/>
          <p:cNvSpPr>
            <a:spLocks noAdjustHandles="0" noChangeArrowheads="0"/>
          </p:cNvSpPr>
          <p:nvPr isPhoto="0" userDrawn="0"/>
        </p:nvSpPr>
        <p:spPr bwMode="auto">
          <a:xfrm>
            <a:off x="6522949" y="6228180"/>
            <a:ext cx="66236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FR" sz="110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INGLESE</a:t>
            </a:r>
            <a:endParaRPr/>
          </a:p>
        </p:txBody>
      </p:sp>
      <p:sp>
        <p:nvSpPr>
          <p:cNvPr id="34" name="ZoneTexte 57" hidden="0"/>
          <p:cNvSpPr>
            <a:spLocks noAdjustHandles="0" noChangeArrowheads="0"/>
          </p:cNvSpPr>
          <p:nvPr isPhoto="0" userDrawn="0"/>
        </p:nvSpPr>
        <p:spPr bwMode="auto">
          <a:xfrm>
            <a:off x="5323482" y="7251474"/>
            <a:ext cx="7312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FR" sz="110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ITALIANO</a:t>
            </a:r>
            <a:endParaRPr/>
          </a:p>
        </p:txBody>
      </p:sp>
      <p:sp>
        <p:nvSpPr>
          <p:cNvPr id="35" name="ZoneTexte 58" hidden="0"/>
          <p:cNvSpPr>
            <a:spLocks noAdjustHandles="0" noChangeArrowheads="0"/>
          </p:cNvSpPr>
          <p:nvPr isPhoto="0" userDrawn="0"/>
        </p:nvSpPr>
        <p:spPr bwMode="auto">
          <a:xfrm>
            <a:off x="6611022" y="7273068"/>
            <a:ext cx="7104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FR" sz="110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TEDESCO</a:t>
            </a:r>
            <a:endParaRPr/>
          </a:p>
        </p:txBody>
      </p:sp>
      <p:cxnSp>
        <p:nvCxnSpPr>
          <p:cNvPr id="36" name="Connecteur droit 66" hidden="0"/>
          <p:cNvCxnSpPr>
            <a:cxnSpLocks/>
          </p:cNvCxnSpPr>
          <p:nvPr isPhoto="0" userDrawn="0"/>
        </p:nvCxnSpPr>
        <p:spPr bwMode="auto">
          <a:xfrm>
            <a:off x="504440" y="8691453"/>
            <a:ext cx="6680131" cy="0"/>
          </a:xfrm>
          <a:prstGeom prst="line">
            <a:avLst/>
          </a:prstGeom>
          <a:ln w="3175" cmpd="sng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67" hidden="0"/>
          <p:cNvCxnSpPr>
            <a:cxnSpLocks/>
            <a:endCxn id="38" idx="4"/>
          </p:cNvCxnSpPr>
          <p:nvPr isPhoto="0" userDrawn="0"/>
        </p:nvCxnSpPr>
        <p:spPr bwMode="auto">
          <a:xfrm>
            <a:off x="5950994" y="4720057"/>
            <a:ext cx="724" cy="514378"/>
          </a:xfrm>
          <a:prstGeom prst="line">
            <a:avLst/>
          </a:prstGeom>
          <a:ln w="6350" cmpd="sng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68" hidden="0"/>
          <p:cNvCxnSpPr>
            <a:cxnSpLocks/>
          </p:cNvCxnSpPr>
          <p:nvPr isPhoto="0" userDrawn="0"/>
        </p:nvCxnSpPr>
        <p:spPr bwMode="auto">
          <a:xfrm flipH="1">
            <a:off x="5979824" y="7994280"/>
            <a:ext cx="6161" cy="704887"/>
          </a:xfrm>
          <a:prstGeom prst="line">
            <a:avLst/>
          </a:prstGeom>
          <a:ln w="6350" cmpd="sng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Ellipse 69" hidden="0"/>
          <p:cNvSpPr/>
          <p:nvPr isPhoto="0" userDrawn="0"/>
        </p:nvSpPr>
        <p:spPr bwMode="auto">
          <a:xfrm>
            <a:off x="5856464" y="5043928"/>
            <a:ext cx="190508" cy="190508"/>
          </a:xfrm>
          <a:prstGeom prst="ellipse">
            <a:avLst/>
          </a:prstGeom>
          <a:solidFill>
            <a:schemeClr val="bg1"/>
          </a:solidFill>
          <a:ln>
            <a:solidFill>
              <a:srgbClr val="5FA1B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solidFill>
                <a:schemeClr val="bg1"/>
              </a:solidFill>
            </a:endParaRPr>
          </a:p>
        </p:txBody>
      </p:sp>
      <p:sp>
        <p:nvSpPr>
          <p:cNvPr id="40" name="Ellipse 70" hidden="0"/>
          <p:cNvSpPr/>
          <p:nvPr isPhoto="0" userDrawn="0"/>
        </p:nvSpPr>
        <p:spPr bwMode="auto">
          <a:xfrm>
            <a:off x="5890731" y="7899026"/>
            <a:ext cx="190508" cy="190508"/>
          </a:xfrm>
          <a:prstGeom prst="ellipse">
            <a:avLst/>
          </a:prstGeom>
          <a:solidFill>
            <a:schemeClr val="bg1"/>
          </a:solidFill>
          <a:ln>
            <a:solidFill>
              <a:srgbClr val="5FA1B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solidFill>
                <a:schemeClr val="bg1"/>
              </a:solidFill>
            </a:endParaRPr>
          </a:p>
        </p:txBody>
      </p:sp>
      <p:graphicFrame>
        <p:nvGraphicFramePr>
          <p:cNvPr id="41" name="Tableau 72" hidden="0"/>
          <p:cNvGraphicFramePr>
            <a:graphicFrameLocks xmlns:a="http://schemas.openxmlformats.org/drawingml/2006/main" noGrp="1"/>
          </p:cNvGraphicFramePr>
          <p:nvPr isPhoto="0" userDrawn="0"/>
        </p:nvGraphicFramePr>
        <p:xfrm>
          <a:off x="448190" y="9115576"/>
          <a:ext cx="3837340" cy="1244436"/>
        </p:xfrm>
        <a:graphic>
          <a:graphicData uri="http://schemas.openxmlformats.org/drawingml/2006/table">
            <a:tbl>
              <a:tblPr firstRow="1" firstCol="0" lastRow="0" lastCol="0" bandRow="1" bandCol="0"/>
              <a:tblGrid>
                <a:gridCol w="3837340"/>
              </a:tblGrid>
              <a:tr h="312846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fr-FR" sz="10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Mangement</a:t>
                      </a:r>
                      <a:endParaRPr/>
                    </a:p>
                  </a:txBody>
                  <a:tcPr anchor="ctr">
                    <a:noFill/>
                  </a:tcPr>
                </a:tc>
              </a:tr>
              <a:tr h="312846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fr-FR" sz="10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Windows 10 / </a:t>
                      </a:r>
                      <a:r>
                        <a:rPr lang="fr-FR" sz="10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MacOS</a:t>
                      </a:r>
                      <a:endParaRPr lang="fr-FR" sz="10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</a:tr>
              <a:tr h="312846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fr-FR" sz="10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HTML / PHP / MYSQL</a:t>
                      </a:r>
                      <a:endParaRPr/>
                    </a:p>
                  </a:txBody>
                  <a:tcPr anchor="ctr">
                    <a:noFill/>
                  </a:tcPr>
                </a:tc>
              </a:tr>
              <a:tr h="305894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fr-FR" sz="10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Adwords</a:t>
                      </a:r>
                      <a:r>
                        <a:rPr lang="fr-FR" sz="10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fr-FR" sz="10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Analytics</a:t>
                      </a:r>
                      <a:endParaRPr lang="fr-FR" sz="10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42" name="ZoneTexte 73" hidden="0"/>
          <p:cNvSpPr>
            <a:spLocks noAdjustHandles="0" noChangeArrowheads="0"/>
          </p:cNvSpPr>
          <p:nvPr isPhoto="0" userDrawn="0"/>
        </p:nvSpPr>
        <p:spPr bwMode="auto">
          <a:xfrm>
            <a:off x="448190" y="8693858"/>
            <a:ext cx="1628972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FR" sz="1600">
                <a:solidFill>
                  <a:srgbClr val="5FA1B1"/>
                </a:solidFill>
              </a:rPr>
              <a:t>CONOSCENZE</a:t>
            </a:r>
            <a:endParaRPr/>
          </a:p>
        </p:txBody>
      </p:sp>
      <p:sp>
        <p:nvSpPr>
          <p:cNvPr id="43" name="Ellipse 115" hidden="0"/>
          <p:cNvSpPr/>
          <p:nvPr isPhoto="0" userDrawn="0"/>
        </p:nvSpPr>
        <p:spPr bwMode="auto">
          <a:xfrm>
            <a:off x="2217816" y="9204442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44" name="Ellipse 116" hidden="0"/>
          <p:cNvSpPr/>
          <p:nvPr isPhoto="0" userDrawn="0"/>
        </p:nvSpPr>
        <p:spPr bwMode="auto">
          <a:xfrm>
            <a:off x="2370216" y="9204442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45" name="Ellipse 117" hidden="0"/>
          <p:cNvSpPr/>
          <p:nvPr isPhoto="0" userDrawn="0"/>
        </p:nvSpPr>
        <p:spPr bwMode="auto">
          <a:xfrm>
            <a:off x="2519591" y="9204442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46" name="Ellipse 118" hidden="0"/>
          <p:cNvSpPr/>
          <p:nvPr isPhoto="0" userDrawn="0"/>
        </p:nvSpPr>
        <p:spPr bwMode="auto">
          <a:xfrm>
            <a:off x="2673679" y="920746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47" name="Ellipse 119" hidden="0"/>
          <p:cNvSpPr/>
          <p:nvPr isPhoto="0" userDrawn="0"/>
        </p:nvSpPr>
        <p:spPr bwMode="auto">
          <a:xfrm>
            <a:off x="2830129" y="9204442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48" name="Ellipse 120" hidden="0"/>
          <p:cNvSpPr/>
          <p:nvPr isPhoto="0" userDrawn="0"/>
        </p:nvSpPr>
        <p:spPr bwMode="auto">
          <a:xfrm>
            <a:off x="2982529" y="9204442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49" name="Ellipse 121" hidden="0"/>
          <p:cNvSpPr/>
          <p:nvPr isPhoto="0" userDrawn="0"/>
        </p:nvSpPr>
        <p:spPr bwMode="auto">
          <a:xfrm>
            <a:off x="3131904" y="9204442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0" name="Ellipse 122" hidden="0"/>
          <p:cNvSpPr/>
          <p:nvPr isPhoto="0" userDrawn="0"/>
        </p:nvSpPr>
        <p:spPr bwMode="auto">
          <a:xfrm>
            <a:off x="3285992" y="920746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1" name="Ellipse 123" hidden="0"/>
          <p:cNvSpPr/>
          <p:nvPr isPhoto="0" userDrawn="0"/>
        </p:nvSpPr>
        <p:spPr bwMode="auto">
          <a:xfrm>
            <a:off x="3433679" y="9210489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2" name="Ellipse 124" hidden="0"/>
          <p:cNvSpPr/>
          <p:nvPr isPhoto="0" userDrawn="0"/>
        </p:nvSpPr>
        <p:spPr bwMode="auto">
          <a:xfrm>
            <a:off x="3587767" y="9213514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3" name="Ellipse 125" hidden="0"/>
          <p:cNvSpPr/>
          <p:nvPr isPhoto="0" userDrawn="0"/>
        </p:nvSpPr>
        <p:spPr bwMode="auto">
          <a:xfrm>
            <a:off x="2216128" y="9502903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4" name="Ellipse 126" hidden="0"/>
          <p:cNvSpPr/>
          <p:nvPr isPhoto="0" userDrawn="0"/>
        </p:nvSpPr>
        <p:spPr bwMode="auto">
          <a:xfrm>
            <a:off x="2368528" y="9502903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5" name="Ellipse 127" hidden="0"/>
          <p:cNvSpPr/>
          <p:nvPr isPhoto="0" userDrawn="0"/>
        </p:nvSpPr>
        <p:spPr bwMode="auto">
          <a:xfrm>
            <a:off x="2517903" y="9502903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6" name="Ellipse 128" hidden="0"/>
          <p:cNvSpPr/>
          <p:nvPr isPhoto="0" userDrawn="0"/>
        </p:nvSpPr>
        <p:spPr bwMode="auto">
          <a:xfrm>
            <a:off x="2671991" y="9505928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7" name="Ellipse 129" hidden="0"/>
          <p:cNvSpPr/>
          <p:nvPr isPhoto="0" userDrawn="0"/>
        </p:nvSpPr>
        <p:spPr bwMode="auto">
          <a:xfrm>
            <a:off x="2828441" y="9502903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8" name="Ellipse 130" hidden="0"/>
          <p:cNvSpPr/>
          <p:nvPr isPhoto="0" userDrawn="0"/>
        </p:nvSpPr>
        <p:spPr bwMode="auto">
          <a:xfrm>
            <a:off x="2980841" y="9502903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9" name="Ellipse 131" hidden="0"/>
          <p:cNvSpPr/>
          <p:nvPr isPhoto="0" userDrawn="0"/>
        </p:nvSpPr>
        <p:spPr bwMode="auto">
          <a:xfrm>
            <a:off x="3130216" y="9502903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0" name="Ellipse 132" hidden="0"/>
          <p:cNvSpPr/>
          <p:nvPr isPhoto="0" userDrawn="0"/>
        </p:nvSpPr>
        <p:spPr bwMode="auto">
          <a:xfrm>
            <a:off x="3284304" y="9505928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1" name="Ellipse 133" hidden="0"/>
          <p:cNvSpPr/>
          <p:nvPr isPhoto="0" userDrawn="0"/>
        </p:nvSpPr>
        <p:spPr bwMode="auto">
          <a:xfrm>
            <a:off x="3431991" y="9508950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2" name="Ellipse 134" hidden="0"/>
          <p:cNvSpPr/>
          <p:nvPr isPhoto="0" userDrawn="0"/>
        </p:nvSpPr>
        <p:spPr bwMode="auto">
          <a:xfrm>
            <a:off x="3586079" y="9511975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3" name="Ellipse 135" hidden="0"/>
          <p:cNvSpPr/>
          <p:nvPr isPhoto="0" userDrawn="0"/>
        </p:nvSpPr>
        <p:spPr bwMode="auto">
          <a:xfrm>
            <a:off x="2243056" y="982041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4" name="Ellipse 136" hidden="0"/>
          <p:cNvSpPr/>
          <p:nvPr isPhoto="0" userDrawn="0"/>
        </p:nvSpPr>
        <p:spPr bwMode="auto">
          <a:xfrm>
            <a:off x="2395456" y="982041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5" name="Ellipse 137" hidden="0"/>
          <p:cNvSpPr/>
          <p:nvPr isPhoto="0" userDrawn="0"/>
        </p:nvSpPr>
        <p:spPr bwMode="auto">
          <a:xfrm>
            <a:off x="2544831" y="982041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6" name="Ellipse 138" hidden="0"/>
          <p:cNvSpPr/>
          <p:nvPr isPhoto="0" userDrawn="0"/>
        </p:nvSpPr>
        <p:spPr bwMode="auto">
          <a:xfrm>
            <a:off x="2698919" y="9823442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7" name="Ellipse 139" hidden="0"/>
          <p:cNvSpPr/>
          <p:nvPr isPhoto="0" userDrawn="0"/>
        </p:nvSpPr>
        <p:spPr bwMode="auto">
          <a:xfrm>
            <a:off x="2855369" y="982041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8" name="Ellipse 140" hidden="0"/>
          <p:cNvSpPr/>
          <p:nvPr isPhoto="0" userDrawn="0"/>
        </p:nvSpPr>
        <p:spPr bwMode="auto">
          <a:xfrm>
            <a:off x="3007769" y="982041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9" name="Ellipse 141" hidden="0"/>
          <p:cNvSpPr/>
          <p:nvPr isPhoto="0" userDrawn="0"/>
        </p:nvSpPr>
        <p:spPr bwMode="auto">
          <a:xfrm>
            <a:off x="3157144" y="982041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0" name="Ellipse 142" hidden="0"/>
          <p:cNvSpPr/>
          <p:nvPr isPhoto="0" userDrawn="0"/>
        </p:nvSpPr>
        <p:spPr bwMode="auto">
          <a:xfrm>
            <a:off x="3311232" y="9823442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1" name="Ellipse 143" hidden="0"/>
          <p:cNvSpPr/>
          <p:nvPr isPhoto="0" userDrawn="0"/>
        </p:nvSpPr>
        <p:spPr bwMode="auto">
          <a:xfrm>
            <a:off x="3458919" y="9826464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2" name="Ellipse 144" hidden="0"/>
          <p:cNvSpPr/>
          <p:nvPr isPhoto="0" userDrawn="0"/>
        </p:nvSpPr>
        <p:spPr bwMode="auto">
          <a:xfrm>
            <a:off x="3613007" y="9829489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3" name="Ellipse 145" hidden="0"/>
          <p:cNvSpPr/>
          <p:nvPr isPhoto="0" userDrawn="0"/>
        </p:nvSpPr>
        <p:spPr bwMode="auto">
          <a:xfrm>
            <a:off x="2243056" y="1011978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4" name="Ellipse 146" hidden="0"/>
          <p:cNvSpPr/>
          <p:nvPr isPhoto="0" userDrawn="0"/>
        </p:nvSpPr>
        <p:spPr bwMode="auto">
          <a:xfrm>
            <a:off x="2395456" y="1011978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5" name="Ellipse 147" hidden="0"/>
          <p:cNvSpPr/>
          <p:nvPr isPhoto="0" userDrawn="0"/>
        </p:nvSpPr>
        <p:spPr bwMode="auto">
          <a:xfrm>
            <a:off x="2544831" y="1011978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6" name="Ellipse 148" hidden="0"/>
          <p:cNvSpPr/>
          <p:nvPr isPhoto="0" userDrawn="0"/>
        </p:nvSpPr>
        <p:spPr bwMode="auto">
          <a:xfrm>
            <a:off x="2698919" y="10122812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7" name="Ellipse 149" hidden="0"/>
          <p:cNvSpPr/>
          <p:nvPr isPhoto="0" userDrawn="0"/>
        </p:nvSpPr>
        <p:spPr bwMode="auto">
          <a:xfrm>
            <a:off x="2855369" y="1011978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8" name="Ellipse 150" hidden="0"/>
          <p:cNvSpPr/>
          <p:nvPr isPhoto="0" userDrawn="0"/>
        </p:nvSpPr>
        <p:spPr bwMode="auto">
          <a:xfrm>
            <a:off x="3007769" y="1011978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9" name="Ellipse 151" hidden="0"/>
          <p:cNvSpPr/>
          <p:nvPr isPhoto="0" userDrawn="0"/>
        </p:nvSpPr>
        <p:spPr bwMode="auto">
          <a:xfrm>
            <a:off x="3157144" y="1011978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0" name="Ellipse 152" hidden="0"/>
          <p:cNvSpPr/>
          <p:nvPr isPhoto="0" userDrawn="0"/>
        </p:nvSpPr>
        <p:spPr bwMode="auto">
          <a:xfrm>
            <a:off x="3311232" y="10122812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1" name="Ellipse 153" hidden="0"/>
          <p:cNvSpPr/>
          <p:nvPr isPhoto="0" userDrawn="0"/>
        </p:nvSpPr>
        <p:spPr bwMode="auto">
          <a:xfrm>
            <a:off x="3458919" y="10125834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2" name="Ellipse 154" hidden="0"/>
          <p:cNvSpPr/>
          <p:nvPr isPhoto="0" userDrawn="0"/>
        </p:nvSpPr>
        <p:spPr bwMode="auto">
          <a:xfrm>
            <a:off x="3613007" y="10128858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3" name="ZoneTexte 155" hidden="0"/>
          <p:cNvSpPr>
            <a:spLocks noAdjustHandles="0" noChangeArrowheads="0"/>
          </p:cNvSpPr>
          <p:nvPr isPhoto="0" userDrawn="0"/>
        </p:nvSpPr>
        <p:spPr bwMode="auto">
          <a:xfrm>
            <a:off x="4433217" y="9353040"/>
            <a:ext cx="275135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fr-FR" sz="1100">
                <a:solidFill>
                  <a:schemeClr val="bg1"/>
                </a:solidFill>
                <a:latin typeface="Avenir Book"/>
                <a:cs typeface="Avenir Book"/>
              </a:rPr>
              <a:t>Lorem</a:t>
            </a:r>
            <a:r>
              <a:rPr lang="fr-FR" sz="1100">
                <a:solidFill>
                  <a:schemeClr val="bg1"/>
                </a:solidFill>
                <a:latin typeface="Avenir Book"/>
                <a:cs typeface="Avenir Book"/>
              </a:rPr>
              <a:t> </a:t>
            </a:r>
            <a:r>
              <a:rPr lang="fr-FR" sz="1100">
                <a:solidFill>
                  <a:schemeClr val="bg1"/>
                </a:solidFill>
                <a:latin typeface="Avenir Book"/>
                <a:cs typeface="Avenir Book"/>
              </a:rPr>
              <a:t>ipsum</a:t>
            </a:r>
            <a:r>
              <a:rPr lang="fr-FR" sz="1100">
                <a:solidFill>
                  <a:schemeClr val="bg1"/>
                </a:solidFill>
                <a:latin typeface="Avenir Book"/>
                <a:cs typeface="Avenir Book"/>
              </a:rPr>
              <a:t> </a:t>
            </a:r>
            <a:r>
              <a:rPr lang="fr-FR" sz="1100">
                <a:solidFill>
                  <a:schemeClr val="bg1"/>
                </a:solidFill>
                <a:latin typeface="Avenir Book"/>
                <a:cs typeface="Avenir Book"/>
              </a:rPr>
              <a:t>dolor</a:t>
            </a:r>
            <a:r>
              <a:rPr lang="fr-FR" sz="1100">
                <a:solidFill>
                  <a:schemeClr val="bg1"/>
                </a:solidFill>
                <a:latin typeface="Avenir Book"/>
                <a:cs typeface="Avenir Book"/>
              </a:rPr>
              <a:t> </a:t>
            </a:r>
            <a:r>
              <a:rPr lang="fr-FR" sz="1100">
                <a:solidFill>
                  <a:schemeClr val="bg1"/>
                </a:solidFill>
                <a:latin typeface="Avenir Book"/>
                <a:cs typeface="Avenir Book"/>
              </a:rPr>
              <a:t>sit</a:t>
            </a:r>
            <a:r>
              <a:rPr lang="fr-FR" sz="1100">
                <a:solidFill>
                  <a:schemeClr val="bg1"/>
                </a:solidFill>
                <a:latin typeface="Avenir Book"/>
                <a:cs typeface="Avenir Book"/>
              </a:rPr>
              <a:t> </a:t>
            </a:r>
            <a:r>
              <a:rPr lang="fr-FR" sz="1100">
                <a:solidFill>
                  <a:schemeClr val="bg1"/>
                </a:solidFill>
                <a:latin typeface="Avenir Book"/>
                <a:cs typeface="Avenir Book"/>
              </a:rPr>
              <a:t>amet</a:t>
            </a:r>
            <a:r>
              <a:rPr lang="fr-FR" sz="1100">
                <a:solidFill>
                  <a:schemeClr val="bg1"/>
                </a:solidFill>
                <a:latin typeface="Avenir Book"/>
                <a:cs typeface="Avenir Book"/>
              </a:rPr>
              <a:t>, </a:t>
            </a:r>
            <a:r>
              <a:rPr lang="fr-FR" sz="1100">
                <a:solidFill>
                  <a:schemeClr val="bg1"/>
                </a:solidFill>
                <a:latin typeface="Avenir Book"/>
                <a:cs typeface="Avenir Book"/>
              </a:rPr>
              <a:t>consectetur</a:t>
            </a:r>
            <a:r>
              <a:rPr lang="fr-FR" sz="1100">
                <a:solidFill>
                  <a:schemeClr val="bg1"/>
                </a:solidFill>
                <a:latin typeface="Avenir Book"/>
                <a:cs typeface="Avenir Book"/>
              </a:rPr>
              <a:t> </a:t>
            </a:r>
            <a:r>
              <a:rPr lang="fr-FR" sz="1100">
                <a:solidFill>
                  <a:schemeClr val="bg1"/>
                </a:solidFill>
                <a:latin typeface="Avenir Book"/>
                <a:cs typeface="Avenir Book"/>
              </a:rPr>
              <a:t>adipiscing</a:t>
            </a:r>
            <a:r>
              <a:rPr lang="fr-FR" sz="1100">
                <a:solidFill>
                  <a:schemeClr val="bg1"/>
                </a:solidFill>
                <a:latin typeface="Avenir Book"/>
                <a:cs typeface="Avenir Book"/>
              </a:rPr>
              <a:t> </a:t>
            </a:r>
            <a:r>
              <a:rPr lang="fr-FR" sz="1100">
                <a:solidFill>
                  <a:schemeClr val="bg1"/>
                </a:solidFill>
                <a:latin typeface="Avenir Book"/>
                <a:cs typeface="Avenir Book"/>
              </a:rPr>
              <a:t>elit</a:t>
            </a:r>
            <a:r>
              <a:rPr lang="fr-FR" sz="1100">
                <a:solidFill>
                  <a:schemeClr val="bg1"/>
                </a:solidFill>
                <a:latin typeface="Avenir Book"/>
                <a:cs typeface="Avenir Book"/>
              </a:rPr>
              <a:t>. </a:t>
            </a:r>
            <a:r>
              <a:rPr lang="fr-FR" sz="1100">
                <a:solidFill>
                  <a:schemeClr val="bg1"/>
                </a:solidFill>
                <a:latin typeface="Avenir Book"/>
                <a:cs typeface="Avenir Book"/>
              </a:rPr>
              <a:t>Aliquam</a:t>
            </a:r>
            <a:r>
              <a:rPr lang="fr-FR" sz="1100">
                <a:solidFill>
                  <a:schemeClr val="bg1"/>
                </a:solidFill>
                <a:latin typeface="Avenir Book"/>
                <a:cs typeface="Avenir Book"/>
              </a:rPr>
              <a:t> </a:t>
            </a:r>
            <a:r>
              <a:rPr lang="fr-FR" sz="1100">
                <a:solidFill>
                  <a:schemeClr val="bg1"/>
                </a:solidFill>
                <a:latin typeface="Avenir Book"/>
                <a:cs typeface="Avenir Book"/>
              </a:rPr>
              <a:t>metus</a:t>
            </a:r>
            <a:r>
              <a:rPr lang="fr-FR" sz="1100">
                <a:solidFill>
                  <a:schemeClr val="bg1"/>
                </a:solidFill>
                <a:latin typeface="Avenir Book"/>
                <a:cs typeface="Avenir Book"/>
              </a:rPr>
              <a:t> </a:t>
            </a:r>
            <a:r>
              <a:rPr lang="fr-FR" sz="1100">
                <a:solidFill>
                  <a:schemeClr val="bg1"/>
                </a:solidFill>
                <a:latin typeface="Avenir Book"/>
                <a:cs typeface="Avenir Book"/>
              </a:rPr>
              <a:t>velit</a:t>
            </a:r>
            <a:r>
              <a:rPr lang="fr-FR" sz="1100">
                <a:solidFill>
                  <a:schemeClr val="bg1"/>
                </a:solidFill>
                <a:latin typeface="Avenir Book"/>
                <a:cs typeface="Avenir Book"/>
              </a:rPr>
              <a:t>, </a:t>
            </a:r>
            <a:r>
              <a:rPr lang="fr-FR" sz="1100">
                <a:solidFill>
                  <a:schemeClr val="bg1"/>
                </a:solidFill>
                <a:latin typeface="Avenir Book"/>
                <a:cs typeface="Avenir Book"/>
              </a:rPr>
              <a:t>iaculis</a:t>
            </a:r>
            <a:r>
              <a:rPr lang="fr-FR" sz="1100">
                <a:solidFill>
                  <a:schemeClr val="bg1"/>
                </a:solidFill>
                <a:latin typeface="Avenir Book"/>
                <a:cs typeface="Avenir Book"/>
              </a:rPr>
              <a:t> </a:t>
            </a:r>
            <a:r>
              <a:rPr lang="fr-FR" sz="1100">
                <a:solidFill>
                  <a:schemeClr val="bg1"/>
                </a:solidFill>
                <a:latin typeface="Avenir Book"/>
                <a:cs typeface="Avenir Book"/>
              </a:rPr>
              <a:t>eget</a:t>
            </a:r>
            <a:r>
              <a:rPr lang="fr-FR" sz="1100">
                <a:solidFill>
                  <a:schemeClr val="bg1"/>
                </a:solidFill>
                <a:latin typeface="Avenir Book"/>
                <a:cs typeface="Avenir Book"/>
              </a:rPr>
              <a:t> </a:t>
            </a:r>
            <a:r>
              <a:rPr lang="fr-FR" sz="1100">
                <a:solidFill>
                  <a:schemeClr val="bg1"/>
                </a:solidFill>
                <a:latin typeface="Avenir Book"/>
                <a:cs typeface="Avenir Book"/>
              </a:rPr>
              <a:t>leo</a:t>
            </a:r>
            <a:r>
              <a:rPr lang="fr-FR" sz="1100">
                <a:solidFill>
                  <a:schemeClr val="bg1"/>
                </a:solidFill>
                <a:latin typeface="Avenir Book"/>
                <a:cs typeface="Avenir Book"/>
              </a:rPr>
              <a:t> a, </a:t>
            </a:r>
            <a:r>
              <a:rPr lang="fr-FR" sz="1100">
                <a:solidFill>
                  <a:schemeClr val="bg1"/>
                </a:solidFill>
                <a:latin typeface="Avenir Book"/>
                <a:cs typeface="Avenir Book"/>
              </a:rPr>
              <a:t>porttitor</a:t>
            </a:r>
            <a:r>
              <a:rPr lang="fr-FR" sz="1100">
                <a:solidFill>
                  <a:schemeClr val="bg1"/>
                </a:solidFill>
                <a:latin typeface="Avenir Book"/>
                <a:cs typeface="Avenir Book"/>
              </a:rPr>
              <a:t> </a:t>
            </a:r>
            <a:r>
              <a:rPr lang="fr-FR" sz="1100">
                <a:solidFill>
                  <a:schemeClr val="bg1"/>
                </a:solidFill>
                <a:latin typeface="Avenir Book"/>
                <a:cs typeface="Avenir Book"/>
              </a:rPr>
              <a:t>tincidunt</a:t>
            </a:r>
            <a:r>
              <a:rPr lang="fr-FR" sz="1100">
                <a:solidFill>
                  <a:schemeClr val="bg1"/>
                </a:solidFill>
                <a:latin typeface="Avenir Book"/>
                <a:cs typeface="Avenir Book"/>
              </a:rPr>
              <a:t> </a:t>
            </a:r>
            <a:r>
              <a:rPr lang="fr-FR" sz="1100">
                <a:solidFill>
                  <a:schemeClr val="bg1"/>
                </a:solidFill>
                <a:latin typeface="Avenir Book"/>
                <a:cs typeface="Avenir Book"/>
              </a:rPr>
              <a:t>elit</a:t>
            </a:r>
            <a:r>
              <a:rPr lang="fr-FR" sz="1100">
                <a:solidFill>
                  <a:schemeClr val="bg1"/>
                </a:solidFill>
                <a:latin typeface="Avenir Book"/>
                <a:cs typeface="Avenir Book"/>
              </a:rPr>
              <a:t>. Sed </a:t>
            </a:r>
            <a:r>
              <a:rPr lang="fr-FR" sz="1100">
                <a:solidFill>
                  <a:schemeClr val="bg1"/>
                </a:solidFill>
                <a:latin typeface="Avenir Book"/>
                <a:cs typeface="Avenir Book"/>
              </a:rPr>
              <a:t>accumsan</a:t>
            </a:r>
            <a:r>
              <a:rPr lang="fr-FR" sz="1100">
                <a:solidFill>
                  <a:schemeClr val="bg1"/>
                </a:solidFill>
                <a:latin typeface="Avenir Book"/>
                <a:cs typeface="Avenir Book"/>
              </a:rPr>
              <a:t> </a:t>
            </a:r>
            <a:r>
              <a:rPr lang="fr-FR" sz="1100">
                <a:solidFill>
                  <a:schemeClr val="bg1"/>
                </a:solidFill>
                <a:latin typeface="Avenir Book"/>
                <a:cs typeface="Avenir Book"/>
              </a:rPr>
              <a:t>rutrum</a:t>
            </a:r>
            <a:r>
              <a:rPr lang="fr-FR" sz="1100">
                <a:solidFill>
                  <a:schemeClr val="bg1"/>
                </a:solidFill>
                <a:latin typeface="Avenir Book"/>
                <a:cs typeface="Avenir Book"/>
              </a:rPr>
              <a:t> </a:t>
            </a:r>
            <a:r>
              <a:rPr lang="fr-FR" sz="1100">
                <a:solidFill>
                  <a:schemeClr val="bg1"/>
                </a:solidFill>
                <a:latin typeface="Avenir Book"/>
                <a:cs typeface="Avenir Book"/>
              </a:rPr>
              <a:t>porttitor</a:t>
            </a:r>
            <a:r>
              <a:rPr lang="fr-FR" sz="1100">
                <a:solidFill>
                  <a:schemeClr val="bg1"/>
                </a:solidFill>
                <a:latin typeface="Avenir Book"/>
                <a:cs typeface="Avenir Book"/>
              </a:rPr>
              <a:t>. </a:t>
            </a:r>
            <a:r>
              <a:rPr lang="fr-FR" sz="1100">
                <a:solidFill>
                  <a:schemeClr val="bg1"/>
                </a:solidFill>
                <a:latin typeface="Avenir Book"/>
                <a:cs typeface="Avenir Book"/>
              </a:rPr>
              <a:t>Aliquam</a:t>
            </a:r>
            <a:r>
              <a:rPr lang="fr-FR" sz="1100">
                <a:solidFill>
                  <a:schemeClr val="bg1"/>
                </a:solidFill>
                <a:latin typeface="Avenir Book"/>
                <a:cs typeface="Avenir Book"/>
              </a:rPr>
              <a:t> </a:t>
            </a:r>
            <a:r>
              <a:rPr lang="fr-FR" sz="1100">
                <a:solidFill>
                  <a:schemeClr val="bg1"/>
                </a:solidFill>
                <a:latin typeface="Avenir Book"/>
                <a:cs typeface="Avenir Book"/>
              </a:rPr>
              <a:t>vel</a:t>
            </a:r>
            <a:r>
              <a:rPr lang="fr-FR" sz="1100">
                <a:solidFill>
                  <a:schemeClr val="bg1"/>
                </a:solidFill>
                <a:latin typeface="Avenir Book"/>
                <a:cs typeface="Avenir Book"/>
              </a:rPr>
              <a:t> </a:t>
            </a:r>
            <a:r>
              <a:rPr lang="fr-FR" sz="1100">
                <a:solidFill>
                  <a:schemeClr val="bg1"/>
                </a:solidFill>
                <a:latin typeface="Avenir Book"/>
                <a:cs typeface="Avenir Book"/>
              </a:rPr>
              <a:t>facilisis</a:t>
            </a:r>
            <a:r>
              <a:rPr lang="fr-FR" sz="1100">
                <a:solidFill>
                  <a:schemeClr val="bg1"/>
                </a:solidFill>
                <a:latin typeface="Avenir Book"/>
                <a:cs typeface="Avenir Book"/>
              </a:rPr>
              <a:t> </a:t>
            </a:r>
            <a:r>
              <a:rPr lang="fr-FR" sz="1100">
                <a:solidFill>
                  <a:schemeClr val="bg1"/>
                </a:solidFill>
                <a:latin typeface="Avenir Book"/>
                <a:cs typeface="Avenir Book"/>
              </a:rPr>
              <a:t>augue</a:t>
            </a:r>
            <a:r>
              <a:rPr lang="fr-FR" sz="1100">
                <a:solidFill>
                  <a:schemeClr val="bg1"/>
                </a:solidFill>
                <a:latin typeface="Avenir Book"/>
                <a:cs typeface="Avenir Book"/>
              </a:rPr>
              <a:t>, eu </a:t>
            </a:r>
            <a:r>
              <a:rPr lang="fr-FR" sz="1100">
                <a:solidFill>
                  <a:schemeClr val="bg1"/>
                </a:solidFill>
                <a:latin typeface="Avenir Book"/>
                <a:cs typeface="Avenir Book"/>
              </a:rPr>
              <a:t>ornare</a:t>
            </a:r>
            <a:r>
              <a:rPr lang="fr-FR" sz="1100">
                <a:solidFill>
                  <a:schemeClr val="bg1"/>
                </a:solidFill>
                <a:latin typeface="Avenir Book"/>
                <a:cs typeface="Avenir Book"/>
              </a:rPr>
              <a:t> </a:t>
            </a:r>
            <a:r>
              <a:rPr lang="fr-FR" sz="1100">
                <a:solidFill>
                  <a:schemeClr val="bg1"/>
                </a:solidFill>
                <a:latin typeface="Avenir Book"/>
                <a:cs typeface="Avenir Book"/>
              </a:rPr>
              <a:t>metus</a:t>
            </a:r>
            <a:r>
              <a:rPr lang="fr-FR" sz="1100">
                <a:solidFill>
                  <a:schemeClr val="bg1"/>
                </a:solidFill>
                <a:latin typeface="Avenir Book"/>
                <a:cs typeface="Avenir Book"/>
              </a:rPr>
              <a:t>. </a:t>
            </a:r>
            <a:endParaRPr lang="fr-FR" sz="1100">
              <a:solidFill>
                <a:schemeClr val="bg1"/>
              </a:solidFill>
            </a:endParaRPr>
          </a:p>
        </p:txBody>
      </p:sp>
      <p:sp>
        <p:nvSpPr>
          <p:cNvPr id="84" name="Rectangle 156" hidden="0"/>
          <p:cNvSpPr/>
          <p:nvPr isPhoto="0" userDrawn="0"/>
        </p:nvSpPr>
        <p:spPr bwMode="auto">
          <a:xfrm>
            <a:off x="5678540" y="9063693"/>
            <a:ext cx="14237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fr-FR">
                <a:solidFill>
                  <a:schemeClr val="bg1"/>
                </a:solidFill>
              </a:rPr>
              <a:t>PASSATEMPO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 advClick="1">
        <p:fade thruBlk="0"/>
      </p:transition>
    </mc:Choice>
    <mc:Fallback>
      <p:transition spd="med" advClick="1">
        <p:fade thruBlk="0"/>
      </p:transition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Brise">
  <a:themeElements>
    <a:clrScheme name="Brise">
      <a:dk1>
        <a:srgbClr val="000000"/>
      </a:dk1>
      <a:lt1>
        <a:srgbClr val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ONLYOFFICE/6.0.0.14</Application>
  <DocSecurity>0</DocSecurity>
  <PresentationFormat>Personnalisé</PresentationFormat>
  <Paragraphs>0</Paragraphs>
  <Slides>1</Slides>
  <Notes>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 1</vt:lpstr>
      <vt:lpstr>Slide 1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/>
  <cp:keywords/>
  <dc:description/>
  <dc:identifier/>
  <dc:language/>
  <cp:lastModifiedBy/>
  <cp:revision>30</cp:revision>
  <dcterms:modified xsi:type="dcterms:W3CDTF">2020-10-16T15:55:25Z</dcterms:modified>
  <cp:category/>
  <cp:contentStatus/>
  <cp:version/>
</cp:coreProperties>
</file>