
<file path=[Content_Types].xml><?xml version="1.0" encoding="utf-8"?>
<Types xmlns="http://schemas.openxmlformats.org/package/2006/content-types">
  <Default Extension="jpg" ContentType="image/jpeg"/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 strictFirstAndLastChars="0">
  <p:sldMasterIdLst>
    <p:sldMasterId id="2147483648" r:id="rId1"/>
  </p:sldMasterIdLst>
  <p:sldIdLst>
    <p:sldId id="256" r:id="rId3"/>
  </p:sldIdLst>
  <p:sldSz cx="7556500" cy="10693400"/>
  <p:notesSz cx="10693400" cy="7556500"/>
  <p:defaultTextStyle>
    <a:defPPr marR="0" algn="l">
      <a:lnSpc>
        <a:spcPct val="100000"/>
      </a:lnSpc>
      <a:spcBef>
        <a:spcPts val="0"/>
      </a:spcBef>
      <a:spcAft>
        <a:spcPts val="0"/>
      </a:spcAft>
    </a:defPPr>
    <a:lvl1pPr marR="0" algn="l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algn="l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algn="l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algn="l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algn="l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algn="l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algn="l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algn="l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algn="l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Diapositive de tit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1" hidden="0"/>
          <p:cNvSpPr/>
          <p:nvPr isPhoto="0" userDrawn="0"/>
        </p:nvSpPr>
        <p:spPr bwMode="auto">
          <a:xfrm>
            <a:off x="1097582" y="2019865"/>
            <a:ext cx="5361337" cy="4916167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buClr>
                <a:srgbClr val="6DB7D7"/>
              </a:buClr>
              <a:buFont typeface="Noto Symbol"/>
              <a:buNone/>
              <a:defRPr/>
            </a:pPr>
            <a:endParaRPr sz="3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5" name="Shape 12" hidden="0"/>
          <p:cNvSpPr>
            <a:spLocks noAdjustHandles="0" noChangeArrowheads="0"/>
          </p:cNvSpPr>
          <p:nvPr isPhoto="0" userDrawn="0">
            <p:ph type="ctrTitle" hasCustomPrompt="0"/>
          </p:nvPr>
        </p:nvSpPr>
        <p:spPr bwMode="auto">
          <a:xfrm>
            <a:off x="1093246" y="2376309"/>
            <a:ext cx="5370005" cy="26895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>
              <a:spcBef>
                <a:spcPts val="0"/>
              </a:spcBef>
              <a:buClr>
                <a:srgbClr val="6DB7D7"/>
              </a:buClr>
              <a:buFont typeface="Noto Symbol"/>
              <a:buNone/>
              <a:defRPr/>
            </a:lvl1pPr>
            <a:lvl2pPr marL="0" marR="0" indent="0" algn="l">
              <a:spcBef>
                <a:spcPts val="0"/>
              </a:spcBef>
              <a:defRPr/>
            </a:lvl2pPr>
            <a:lvl3pPr marL="0" marR="0" indent="0" algn="l">
              <a:spcBef>
                <a:spcPts val="0"/>
              </a:spcBef>
              <a:defRPr/>
            </a:lvl3pPr>
            <a:lvl4pPr marL="0" marR="0" indent="0" algn="l">
              <a:spcBef>
                <a:spcPts val="0"/>
              </a:spcBef>
              <a:defRPr/>
            </a:lvl4pPr>
            <a:lvl5pPr marL="0" marR="0" indent="0" algn="l">
              <a:spcBef>
                <a:spcPts val="0"/>
              </a:spcBef>
              <a:defRPr/>
            </a:lvl5pPr>
            <a:lvl6pPr marL="0" marR="0" indent="0" algn="l">
              <a:spcBef>
                <a:spcPts val="0"/>
              </a:spcBef>
              <a:defRPr/>
            </a:lvl6pPr>
            <a:lvl7pPr marL="0" marR="0" indent="0" algn="l">
              <a:spcBef>
                <a:spcPts val="0"/>
              </a:spcBef>
              <a:defRPr/>
            </a:lvl7pPr>
            <a:lvl8pPr marL="0" marR="0" indent="0" algn="l">
              <a:spcBef>
                <a:spcPts val="0"/>
              </a:spcBef>
              <a:defRPr/>
            </a:lvl8pPr>
            <a:lvl9pPr marL="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13" hidden="0"/>
          <p:cNvSpPr>
            <a:spLocks noAdjustHandles="0" noChangeArrowheads="0"/>
          </p:cNvSpPr>
          <p:nvPr isPhoto="0" userDrawn="0">
            <p:ph type="subTitle" idx="1" hasCustomPrompt="0"/>
          </p:nvPr>
        </p:nvSpPr>
        <p:spPr bwMode="auto">
          <a:xfrm>
            <a:off x="1093248" y="5144016"/>
            <a:ext cx="5370005" cy="14292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>
              <a:spcBef>
                <a:spcPts val="300"/>
              </a:spcBef>
              <a:buClr>
                <a:srgbClr val="6DB7D7"/>
              </a:buClr>
              <a:buFont typeface="Noto Symbol"/>
              <a:buNone/>
              <a:defRPr/>
            </a:lvl1pPr>
            <a:lvl2pPr marL="457200" marR="0" indent="0" algn="ctr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2pPr>
            <a:lvl3pPr marL="914400" marR="0" indent="0" algn="ctr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3pPr>
            <a:lvl4pPr marL="1371600" marR="0" indent="0" algn="ctr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4pPr>
            <a:lvl5pPr marL="1828800" marR="0" indent="0" algn="ctr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5pPr>
            <a:lvl6pPr marL="2286000" marR="0" indent="0" algn="ctr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6pPr>
            <a:lvl7pPr marL="2743200" marR="0" indent="0" algn="ctr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7pPr>
            <a:lvl8pPr marL="3200400" marR="0" indent="0" algn="ctr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8pPr>
            <a:lvl9pPr marL="3657600" marR="0" indent="0" algn="ctr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14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15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" name="Shape 16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Image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69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440792" y="954066"/>
            <a:ext cx="3371291" cy="1811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70" hidden="0"/>
          <p:cNvSpPr>
            <a:spLocks noAdjustHandles="0" noChangeArrowheads="0"/>
          </p:cNvSpPr>
          <p:nvPr isPhoto="0" userDrawn="0">
            <p:ph type="body" idx="1" hasCustomPrompt="0"/>
          </p:nvPr>
        </p:nvSpPr>
        <p:spPr bwMode="auto">
          <a:xfrm>
            <a:off x="440792" y="2787731"/>
            <a:ext cx="3371291" cy="5800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>
              <a:spcBef>
                <a:spcPts val="600"/>
              </a:spcBef>
              <a:buNone/>
              <a:defRPr/>
            </a:lvl1pPr>
            <a:lvl2pPr marL="457200" indent="0">
              <a:spcBef>
                <a:spcPts val="0"/>
              </a:spcBef>
              <a:buNone/>
              <a:defRPr/>
            </a:lvl2pPr>
            <a:lvl3pPr marL="914400" indent="0">
              <a:spcBef>
                <a:spcPts val="0"/>
              </a:spcBef>
              <a:buNone/>
              <a:defRPr/>
            </a:lvl3pPr>
            <a:lvl4pPr marL="1371600" indent="0">
              <a:spcBef>
                <a:spcPts val="0"/>
              </a:spcBef>
              <a:buNone/>
              <a:defRPr/>
            </a:lvl4pPr>
            <a:lvl5pPr marL="1828800" indent="0">
              <a:spcBef>
                <a:spcPts val="0"/>
              </a:spcBef>
              <a:buNone/>
              <a:defRPr/>
            </a:lvl5pPr>
            <a:lvl6pPr marL="2286000" indent="0">
              <a:spcBef>
                <a:spcPts val="0"/>
              </a:spcBef>
              <a:buNone/>
              <a:defRPr/>
            </a:lvl6pPr>
            <a:lvl7pPr marL="2743200" indent="0">
              <a:spcBef>
                <a:spcPts val="0"/>
              </a:spcBef>
              <a:buNone/>
              <a:defRPr/>
            </a:lvl7pPr>
            <a:lvl8pPr marL="3200400" indent="0">
              <a:spcBef>
                <a:spcPts val="0"/>
              </a:spcBef>
              <a:buNone/>
              <a:defRPr/>
            </a:lvl8pPr>
            <a:lvl9pPr marL="3657600" indent="0">
              <a:spcBef>
                <a:spcPts val="0"/>
              </a:spcBef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71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72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73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  <p:sp>
        <p:nvSpPr>
          <p:cNvPr id="9" name="Shape 74" hidden="0"/>
          <p:cNvSpPr>
            <a:spLocks noGrp="1"/>
          </p:cNvSpPr>
          <p:nvPr isPhoto="0" userDrawn="0">
            <p:ph type="pic" idx="2" hasCustomPrompt="0"/>
          </p:nvPr>
        </p:nvSpPr>
        <p:spPr bwMode="auto">
          <a:xfrm>
            <a:off x="4206828" y="560385"/>
            <a:ext cx="3022599" cy="8292260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re et texte vertica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76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77" hidden="0"/>
          <p:cNvSpPr>
            <a:spLocks noAdjustHandles="0" noChangeArrowheads="0"/>
          </p:cNvSpPr>
          <p:nvPr isPhoto="0" userDrawn="0">
            <p:ph type="body" idx="1" hasCustomPrompt="0"/>
          </p:nvPr>
        </p:nvSpPr>
        <p:spPr bwMode="auto">
          <a:xfrm rot="5400000">
            <a:off x="390695" y="2558347"/>
            <a:ext cx="6772486" cy="6646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78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79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80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Titre vertical et text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82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 rot="5400000">
            <a:off x="2373353" y="4291237"/>
            <a:ext cx="8693337" cy="12594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83" hidden="0"/>
          <p:cNvSpPr>
            <a:spLocks noAdjustHandles="0" noChangeArrowheads="0"/>
          </p:cNvSpPr>
          <p:nvPr isPhoto="0" userDrawn="0">
            <p:ph type="body" idx="1" hasCustomPrompt="0"/>
          </p:nvPr>
        </p:nvSpPr>
        <p:spPr bwMode="auto">
          <a:xfrm rot="5400000">
            <a:off x="-1128597" y="2156788"/>
            <a:ext cx="8693337" cy="55283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84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85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86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re et contenu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8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19" hidden="0"/>
          <p:cNvSpPr>
            <a:spLocks noAdjustHandles="0" noChangeArrowheads="0"/>
          </p:cNvSpPr>
          <p:nvPr isPhoto="0" userDrawn="0">
            <p:ph type="body" idx="1" hasCustomPrompt="0"/>
          </p:nvPr>
        </p:nvSpPr>
        <p:spPr bwMode="auto">
          <a:xfrm>
            <a:off x="453914" y="2495127"/>
            <a:ext cx="6646048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20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21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22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Diapositive de titre avec imag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24" hidden="0"/>
          <p:cNvSpPr>
            <a:spLocks noAdjustHandles="0" noChangeArrowheads="0"/>
          </p:cNvSpPr>
          <p:nvPr isPhoto="0" userDrawn="0">
            <p:ph type="ctrTitle" hasCustomPrompt="0"/>
          </p:nvPr>
        </p:nvSpPr>
        <p:spPr bwMode="auto">
          <a:xfrm>
            <a:off x="300423" y="5227887"/>
            <a:ext cx="6955653" cy="2292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>
              <a:spcBef>
                <a:spcPts val="0"/>
              </a:spcBef>
              <a:defRPr/>
            </a:lvl2pPr>
            <a:lvl3pPr marL="0" marR="0" indent="0" algn="l">
              <a:spcBef>
                <a:spcPts val="0"/>
              </a:spcBef>
              <a:defRPr/>
            </a:lvl3pPr>
            <a:lvl4pPr marL="0" marR="0" indent="0" algn="l">
              <a:spcBef>
                <a:spcPts val="0"/>
              </a:spcBef>
              <a:defRPr/>
            </a:lvl4pPr>
            <a:lvl5pPr marL="0" marR="0" indent="0" algn="l">
              <a:spcBef>
                <a:spcPts val="0"/>
              </a:spcBef>
              <a:defRPr/>
            </a:lvl5pPr>
            <a:lvl6pPr marL="0" marR="0" indent="0" algn="l">
              <a:spcBef>
                <a:spcPts val="0"/>
              </a:spcBef>
              <a:defRPr/>
            </a:lvl6pPr>
            <a:lvl7pPr marL="0" marR="0" indent="0" algn="l">
              <a:spcBef>
                <a:spcPts val="0"/>
              </a:spcBef>
              <a:defRPr/>
            </a:lvl7pPr>
            <a:lvl8pPr marL="0" marR="0" indent="0" algn="l">
              <a:spcBef>
                <a:spcPts val="0"/>
              </a:spcBef>
              <a:defRPr/>
            </a:lvl8pPr>
            <a:lvl9pPr marL="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25" hidden="0"/>
          <p:cNvSpPr>
            <a:spLocks noAdjustHandles="0" noChangeArrowheads="0"/>
          </p:cNvSpPr>
          <p:nvPr isPhoto="0" userDrawn="0">
            <p:ph type="subTitle" idx="1" hasCustomPrompt="0"/>
          </p:nvPr>
        </p:nvSpPr>
        <p:spPr bwMode="auto">
          <a:xfrm>
            <a:off x="300423" y="7439270"/>
            <a:ext cx="6955653" cy="1516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>
              <a:spcBef>
                <a:spcPts val="300"/>
              </a:spcBef>
              <a:buClr>
                <a:srgbClr val="6DB7D7"/>
              </a:buClr>
              <a:buFont typeface="Noto Symbol"/>
              <a:buNone/>
              <a:defRPr/>
            </a:lvl1pPr>
            <a:lvl2pPr marL="457200" marR="0" indent="0" algn="ctr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2pPr>
            <a:lvl3pPr marL="914400" marR="0" indent="0" algn="ctr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3pPr>
            <a:lvl4pPr marL="1371600" marR="0" indent="0" algn="ctr">
              <a:spcBef>
                <a:spcPts val="600"/>
              </a:spcBef>
              <a:buClr>
                <a:srgbClr val="205C77"/>
              </a:buClr>
              <a:buFont typeface="Noto Symbol"/>
              <a:buNone/>
              <a:defRPr/>
            </a:lvl4pPr>
            <a:lvl5pPr marL="1828800" marR="0" indent="0" algn="ctr">
              <a:spcBef>
                <a:spcPts val="600"/>
              </a:spcBef>
              <a:buClr>
                <a:srgbClr val="6DB7D7"/>
              </a:buClr>
              <a:buFont typeface="Noto Symbol"/>
              <a:buNone/>
              <a:defRPr/>
            </a:lvl5pPr>
            <a:lvl6pPr marL="2286000" marR="0" indent="0" algn="ctr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6pPr>
            <a:lvl7pPr marL="2743200" marR="0" indent="0" algn="ctr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7pPr>
            <a:lvl8pPr marL="3200400" marR="0" indent="0" algn="ctr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8pPr>
            <a:lvl9pPr marL="3657600" marR="0" indent="0" algn="ctr">
              <a:spcBef>
                <a:spcPts val="360"/>
              </a:spcBef>
              <a:buClr>
                <a:srgbClr val="6DB7D7"/>
              </a:buClr>
              <a:buFont typeface="Noto Symbol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26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27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28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  <p:sp>
        <p:nvSpPr>
          <p:cNvPr id="9" name="Shape 29" hidden="0"/>
          <p:cNvSpPr>
            <a:spLocks noGrp="1"/>
          </p:cNvSpPr>
          <p:nvPr isPhoto="0" userDrawn="0">
            <p:ph type="pic" idx="2" hasCustomPrompt="0"/>
          </p:nvPr>
        </p:nvSpPr>
        <p:spPr bwMode="auto">
          <a:xfrm>
            <a:off x="306573" y="566850"/>
            <a:ext cx="6943352" cy="4423402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En-tête de sec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31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453914" y="3747125"/>
            <a:ext cx="6657854" cy="21238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32" hidden="0"/>
          <p:cNvSpPr>
            <a:spLocks noAdjustHandles="0" noChangeArrowheads="0"/>
          </p:cNvSpPr>
          <p:nvPr isPhoto="0" userDrawn="0">
            <p:ph type="body" idx="1" hasCustomPrompt="0"/>
          </p:nvPr>
        </p:nvSpPr>
        <p:spPr bwMode="auto">
          <a:xfrm>
            <a:off x="453914" y="5825401"/>
            <a:ext cx="6657854" cy="23391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>
              <a:spcBef>
                <a:spcPts val="300"/>
              </a:spcBef>
              <a:buClr>
                <a:srgbClr val="888888"/>
              </a:buClr>
              <a:buNone/>
              <a:defRPr/>
            </a:lvl1pPr>
            <a:lvl2pPr marL="457200" indent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marL="914400" indent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marL="1371600" indent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marL="1828800" indent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marL="2286000" indent="0">
              <a:spcBef>
                <a:spcPts val="0"/>
              </a:spcBef>
              <a:buClr>
                <a:srgbClr val="888888"/>
              </a:buClr>
              <a:buNone/>
              <a:defRPr/>
            </a:lvl6pPr>
            <a:lvl7pPr marL="2743200" indent="0">
              <a:spcBef>
                <a:spcPts val="0"/>
              </a:spcBef>
              <a:buClr>
                <a:srgbClr val="888888"/>
              </a:buClr>
              <a:buNone/>
              <a:defRPr/>
            </a:lvl7pPr>
            <a:lvl8pPr marL="3200400" indent="0">
              <a:spcBef>
                <a:spcPts val="0"/>
              </a:spcBef>
              <a:buClr>
                <a:srgbClr val="888888"/>
              </a:buClr>
              <a:buNone/>
              <a:defRPr/>
            </a:lvl8pPr>
            <a:lvl9pPr marL="3657600" indent="0">
              <a:spcBef>
                <a:spcPts val="0"/>
              </a:spcBef>
              <a:buClr>
                <a:srgbClr val="888888"/>
              </a:buClr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33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34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35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Deux contenu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37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38" hidden="0"/>
          <p:cNvSpPr>
            <a:spLocks noAdjustHandles="0" noChangeArrowheads="0"/>
          </p:cNvSpPr>
          <p:nvPr isPhoto="0" userDrawn="0">
            <p:ph type="body" idx="1" hasCustomPrompt="0"/>
          </p:nvPr>
        </p:nvSpPr>
        <p:spPr bwMode="auto">
          <a:xfrm>
            <a:off x="453914" y="2495127"/>
            <a:ext cx="3173729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16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39" hidden="0"/>
          <p:cNvSpPr>
            <a:spLocks noAdjustHandles="0" noChangeArrowheads="0"/>
          </p:cNvSpPr>
          <p:nvPr isPhoto="0" userDrawn="0">
            <p:ph type="body" idx="2" hasCustomPrompt="0"/>
          </p:nvPr>
        </p:nvSpPr>
        <p:spPr bwMode="auto">
          <a:xfrm>
            <a:off x="3926232" y="2495127"/>
            <a:ext cx="3173729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16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40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41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" name="Shape 42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a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44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45" hidden="0"/>
          <p:cNvSpPr>
            <a:spLocks noAdjustHandles="0" noChangeArrowheads="0"/>
          </p:cNvSpPr>
          <p:nvPr isPhoto="0" userDrawn="0">
            <p:ph type="body" idx="1" hasCustomPrompt="0"/>
          </p:nvPr>
        </p:nvSpPr>
        <p:spPr bwMode="auto">
          <a:xfrm>
            <a:off x="453914" y="2265953"/>
            <a:ext cx="3173729" cy="1170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>
              <a:spcBef>
                <a:spcPts val="0"/>
              </a:spcBef>
              <a:buClr>
                <a:srgbClr val="6DB7D7"/>
              </a:buClr>
              <a:buNone/>
              <a:defRPr/>
            </a:lvl1pPr>
            <a:lvl2pPr marL="457200" indent="0">
              <a:spcBef>
                <a:spcPts val="0"/>
              </a:spcBef>
              <a:buNone/>
              <a:defRPr/>
            </a:lvl2pPr>
            <a:lvl3pPr marL="914400" indent="0">
              <a:spcBef>
                <a:spcPts val="0"/>
              </a:spcBef>
              <a:buNone/>
              <a:defRPr/>
            </a:lvl3pPr>
            <a:lvl4pPr marL="1371600" indent="0">
              <a:spcBef>
                <a:spcPts val="0"/>
              </a:spcBef>
              <a:buNone/>
              <a:defRPr/>
            </a:lvl4pPr>
            <a:lvl5pPr marL="1828800" indent="0">
              <a:spcBef>
                <a:spcPts val="0"/>
              </a:spcBef>
              <a:buNone/>
              <a:defRPr/>
            </a:lvl5pPr>
            <a:lvl6pPr marL="2286000" indent="0">
              <a:spcBef>
                <a:spcPts val="0"/>
              </a:spcBef>
              <a:buNone/>
              <a:defRPr/>
            </a:lvl6pPr>
            <a:lvl7pPr marL="2743200" indent="0">
              <a:spcBef>
                <a:spcPts val="0"/>
              </a:spcBef>
              <a:buNone/>
              <a:defRPr/>
            </a:lvl7pPr>
            <a:lvl8pPr marL="3200400" indent="0">
              <a:spcBef>
                <a:spcPts val="0"/>
              </a:spcBef>
              <a:buNone/>
              <a:defRPr/>
            </a:lvl8pPr>
            <a:lvl9pPr marL="3657600" indent="0">
              <a:spcBef>
                <a:spcPts val="0"/>
              </a:spcBef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46" hidden="0"/>
          <p:cNvSpPr>
            <a:spLocks noAdjustHandles="0" noChangeArrowheads="0"/>
          </p:cNvSpPr>
          <p:nvPr isPhoto="0" userDrawn="0">
            <p:ph type="body" idx="2" hasCustomPrompt="0"/>
          </p:nvPr>
        </p:nvSpPr>
        <p:spPr bwMode="auto">
          <a:xfrm>
            <a:off x="453914" y="3660228"/>
            <a:ext cx="3173729" cy="56073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16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47" hidden="0"/>
          <p:cNvSpPr>
            <a:spLocks noAdjustHandles="0" noChangeArrowheads="0"/>
          </p:cNvSpPr>
          <p:nvPr isPhoto="0" userDrawn="0">
            <p:ph type="body" idx="3" hasCustomPrompt="0"/>
          </p:nvPr>
        </p:nvSpPr>
        <p:spPr bwMode="auto">
          <a:xfrm>
            <a:off x="3926230" y="2265953"/>
            <a:ext cx="3173729" cy="1170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>
              <a:spcBef>
                <a:spcPts val="0"/>
              </a:spcBef>
              <a:buClr>
                <a:srgbClr val="6DB7D7"/>
              </a:buClr>
              <a:buNone/>
              <a:defRPr/>
            </a:lvl1pPr>
            <a:lvl2pPr marL="457200" indent="0">
              <a:spcBef>
                <a:spcPts val="0"/>
              </a:spcBef>
              <a:buNone/>
              <a:defRPr/>
            </a:lvl2pPr>
            <a:lvl3pPr marL="914400" indent="0">
              <a:spcBef>
                <a:spcPts val="0"/>
              </a:spcBef>
              <a:buNone/>
              <a:defRPr/>
            </a:lvl3pPr>
            <a:lvl4pPr marL="1371600" indent="0">
              <a:spcBef>
                <a:spcPts val="0"/>
              </a:spcBef>
              <a:buNone/>
              <a:defRPr/>
            </a:lvl4pPr>
            <a:lvl5pPr marL="1828800" indent="0">
              <a:spcBef>
                <a:spcPts val="0"/>
              </a:spcBef>
              <a:buNone/>
              <a:defRPr/>
            </a:lvl5pPr>
            <a:lvl6pPr marL="2286000" indent="0">
              <a:spcBef>
                <a:spcPts val="0"/>
              </a:spcBef>
              <a:buNone/>
              <a:defRPr/>
            </a:lvl6pPr>
            <a:lvl7pPr marL="2743200" indent="0">
              <a:spcBef>
                <a:spcPts val="0"/>
              </a:spcBef>
              <a:buNone/>
              <a:defRPr/>
            </a:lvl7pPr>
            <a:lvl8pPr marL="3200400" indent="0">
              <a:spcBef>
                <a:spcPts val="0"/>
              </a:spcBef>
              <a:buNone/>
              <a:defRPr/>
            </a:lvl8pPr>
            <a:lvl9pPr marL="3657600" indent="0">
              <a:spcBef>
                <a:spcPts val="0"/>
              </a:spcBef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48" hidden="0"/>
          <p:cNvSpPr>
            <a:spLocks noAdjustHandles="0" noChangeArrowheads="0"/>
          </p:cNvSpPr>
          <p:nvPr isPhoto="0" userDrawn="0">
            <p:ph type="body" idx="4" hasCustomPrompt="0"/>
          </p:nvPr>
        </p:nvSpPr>
        <p:spPr bwMode="auto">
          <a:xfrm>
            <a:off x="3926230" y="3660228"/>
            <a:ext cx="3173729" cy="56073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16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" name="Shape 49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0" name="Shape 50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1" name="Shape 51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re seu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53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accent1"/>
              </a:buClr>
              <a:buNone/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54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55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56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V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58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59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60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u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62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440795" y="954066"/>
            <a:ext cx="3173729" cy="1811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63" hidden="0"/>
          <p:cNvSpPr>
            <a:spLocks noAdjustHandles="0" noChangeArrowheads="0"/>
          </p:cNvSpPr>
          <p:nvPr isPhoto="0" userDrawn="0">
            <p:ph type="body" idx="1" hasCustomPrompt="0"/>
          </p:nvPr>
        </p:nvSpPr>
        <p:spPr bwMode="auto">
          <a:xfrm>
            <a:off x="3919417" y="574275"/>
            <a:ext cx="3173729" cy="86933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20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64" hidden="0"/>
          <p:cNvSpPr>
            <a:spLocks noAdjustHandles="0" noChangeArrowheads="0"/>
          </p:cNvSpPr>
          <p:nvPr isPhoto="0" userDrawn="0">
            <p:ph type="body" idx="2" hasCustomPrompt="0"/>
          </p:nvPr>
        </p:nvSpPr>
        <p:spPr bwMode="auto">
          <a:xfrm>
            <a:off x="440795" y="2787731"/>
            <a:ext cx="3173729" cy="5800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>
              <a:spcBef>
                <a:spcPts val="600"/>
              </a:spcBef>
              <a:buNone/>
              <a:defRPr/>
            </a:lvl1pPr>
            <a:lvl2pPr marL="457200" indent="0">
              <a:spcBef>
                <a:spcPts val="0"/>
              </a:spcBef>
              <a:buNone/>
              <a:defRPr/>
            </a:lvl2pPr>
            <a:lvl3pPr marL="914400" indent="0">
              <a:spcBef>
                <a:spcPts val="0"/>
              </a:spcBef>
              <a:buNone/>
              <a:defRPr/>
            </a:lvl3pPr>
            <a:lvl4pPr marL="1371600" indent="0">
              <a:spcBef>
                <a:spcPts val="0"/>
              </a:spcBef>
              <a:buNone/>
              <a:defRPr/>
            </a:lvl4pPr>
            <a:lvl5pPr marL="1828800" indent="0">
              <a:spcBef>
                <a:spcPts val="0"/>
              </a:spcBef>
              <a:buNone/>
              <a:defRPr/>
            </a:lvl5pPr>
            <a:lvl6pPr marL="2286000" indent="0">
              <a:spcBef>
                <a:spcPts val="0"/>
              </a:spcBef>
              <a:buNone/>
              <a:defRPr/>
            </a:lvl6pPr>
            <a:lvl7pPr marL="2743200" indent="0">
              <a:spcBef>
                <a:spcPts val="0"/>
              </a:spcBef>
              <a:buNone/>
              <a:defRPr/>
            </a:lvl7pPr>
            <a:lvl8pPr marL="3200400" indent="0">
              <a:spcBef>
                <a:spcPts val="0"/>
              </a:spcBef>
              <a:buNone/>
              <a:defRPr/>
            </a:lvl8pPr>
            <a:lvl9pPr marL="3657600" indent="0">
              <a:spcBef>
                <a:spcPts val="0"/>
              </a:spcBef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65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66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" name="Shape 67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14">
            <a:alphaModFix/>
          </a:blip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5" hidden="0"/>
          <p:cNvSpPr>
            <a:spLocks noAdjustHandles="0" noChangeArrowheads="0"/>
          </p:cNvSpPr>
          <p:nvPr isPhoto="0" userDrawn="0">
            <p:ph type="title" hasCustomPrompt="0"/>
          </p:nvPr>
        </p:nvSpPr>
        <p:spPr bwMode="auto">
          <a:xfrm>
            <a:off x="453914" y="167739"/>
            <a:ext cx="6646048" cy="20846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>
              <a:spcBef>
                <a:spcPts val="0"/>
              </a:spcBef>
              <a:defRPr/>
            </a:lvl2pPr>
            <a:lvl3pPr marL="0" marR="0" indent="0" algn="l">
              <a:spcBef>
                <a:spcPts val="0"/>
              </a:spcBef>
              <a:defRPr/>
            </a:lvl3pPr>
            <a:lvl4pPr marL="0" marR="0" indent="0" algn="l">
              <a:spcBef>
                <a:spcPts val="0"/>
              </a:spcBef>
              <a:defRPr/>
            </a:lvl4pPr>
            <a:lvl5pPr marL="0" marR="0" indent="0" algn="l">
              <a:spcBef>
                <a:spcPts val="0"/>
              </a:spcBef>
              <a:defRPr/>
            </a:lvl5pPr>
            <a:lvl6pPr marL="0" marR="0" indent="0" algn="l">
              <a:spcBef>
                <a:spcPts val="0"/>
              </a:spcBef>
              <a:defRPr/>
            </a:lvl6pPr>
            <a:lvl7pPr marL="0" marR="0" indent="0" algn="l">
              <a:spcBef>
                <a:spcPts val="0"/>
              </a:spcBef>
              <a:defRPr/>
            </a:lvl7pPr>
            <a:lvl8pPr marL="0" marR="0" indent="0" algn="l">
              <a:spcBef>
                <a:spcPts val="0"/>
              </a:spcBef>
              <a:defRPr/>
            </a:lvl8pPr>
            <a:lvl9pPr marL="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6" hidden="0"/>
          <p:cNvSpPr>
            <a:spLocks noAdjustHandles="0" noChangeArrowheads="0"/>
          </p:cNvSpPr>
          <p:nvPr isPhoto="0" userDrawn="0">
            <p:ph type="body" idx="1" hasCustomPrompt="0"/>
          </p:nvPr>
        </p:nvSpPr>
        <p:spPr bwMode="auto">
          <a:xfrm>
            <a:off x="453914" y="2495127"/>
            <a:ext cx="6646048" cy="6772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indent="-181610" algn="l">
              <a:spcBef>
                <a:spcPts val="2000"/>
              </a:spcBef>
              <a:buClr>
                <a:srgbClr val="6DB7D7"/>
              </a:buClr>
              <a:buFont typeface="Noto Symbol"/>
              <a:buChar char="●"/>
              <a:defRPr/>
            </a:lvl1pPr>
            <a:lvl2pPr marL="685800" marR="0" indent="-189230" algn="l">
              <a:spcBef>
                <a:spcPts val="600"/>
              </a:spcBef>
              <a:buClr>
                <a:srgbClr val="205C77"/>
              </a:buClr>
              <a:buFont typeface="Noto Symbol"/>
              <a:buChar char="●"/>
              <a:defRPr/>
            </a:lvl2pPr>
            <a:lvl3pPr marL="968375" marR="0" indent="-142875" algn="l">
              <a:spcBef>
                <a:spcPts val="600"/>
              </a:spcBef>
              <a:buClr>
                <a:srgbClr val="6DB7D7"/>
              </a:buClr>
              <a:buFont typeface="Noto Symbol"/>
              <a:buChar char="●"/>
              <a:defRPr/>
            </a:lvl3pPr>
            <a:lvl4pPr marL="1263650" marR="0" indent="-172719" algn="l">
              <a:spcBef>
                <a:spcPts val="600"/>
              </a:spcBef>
              <a:buClr>
                <a:srgbClr val="205C77"/>
              </a:buClr>
              <a:buFont typeface="Noto Symbol"/>
              <a:buChar char="●"/>
              <a:defRPr/>
            </a:lvl4pPr>
            <a:lvl5pPr marL="1546225" marR="0" indent="-163194" algn="l">
              <a:spcBef>
                <a:spcPts val="600"/>
              </a:spcBef>
              <a:buClr>
                <a:srgbClr val="6DB7D7"/>
              </a:buClr>
              <a:buFont typeface="Noto Symbol"/>
              <a:buChar char="●"/>
              <a:defRPr/>
            </a:lvl5pPr>
            <a:lvl6pPr marL="1828800" marR="0" indent="-166370" algn="l">
              <a:spcBef>
                <a:spcPts val="360"/>
              </a:spcBef>
              <a:buClr>
                <a:schemeClr val="accent2"/>
              </a:buClr>
              <a:buFont typeface="Noto Symbol"/>
              <a:buChar char="●"/>
              <a:defRPr/>
            </a:lvl6pPr>
            <a:lvl7pPr marL="2117725" marR="0" indent="-163195" algn="l">
              <a:spcBef>
                <a:spcPts val="360"/>
              </a:spcBef>
              <a:buClr>
                <a:srgbClr val="6DB7D7"/>
              </a:buClr>
              <a:buFont typeface="Noto Symbol"/>
              <a:buChar char="●"/>
              <a:defRPr/>
            </a:lvl7pPr>
            <a:lvl8pPr marL="2398713" marR="0" indent="-164783" algn="l">
              <a:spcBef>
                <a:spcPts val="360"/>
              </a:spcBef>
              <a:buClr>
                <a:schemeClr val="accent2"/>
              </a:buClr>
              <a:buFont typeface="Noto Symbol"/>
              <a:buChar char="●"/>
              <a:defRPr/>
            </a:lvl8pPr>
            <a:lvl9pPr marL="2689225" marR="0" indent="-163195" algn="l">
              <a:spcBef>
                <a:spcPts val="360"/>
              </a:spcBef>
              <a:buClr>
                <a:srgbClr val="6DB7D7"/>
              </a:buClr>
              <a:buFont typeface="Noto Symbol"/>
              <a:buChar char="●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7" hidden="0"/>
          <p:cNvSpPr>
            <a:spLocks noAdjustHandles="0" noChangeArrowheads="0"/>
          </p:cNvSpPr>
          <p:nvPr isPhoto="0" userDrawn="0">
            <p:ph type="dt" idx="10" hasCustomPrompt="0"/>
          </p:nvPr>
        </p:nvSpPr>
        <p:spPr bwMode="auto">
          <a:xfrm>
            <a:off x="4652432" y="9785393"/>
            <a:ext cx="1763182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8" hidden="0"/>
          <p:cNvSpPr>
            <a:spLocks noAdjustHandles="0" noChangeArrowheads="0"/>
          </p:cNvSpPr>
          <p:nvPr isPhoto="0" userDrawn="0">
            <p:ph type="ftr" idx="11" hasCustomPrompt="0"/>
          </p:nvPr>
        </p:nvSpPr>
        <p:spPr bwMode="auto">
          <a:xfrm>
            <a:off x="218544" y="9785393"/>
            <a:ext cx="4000500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>
              <a:spcBef>
                <a:spcPts val="0"/>
              </a:spcBef>
              <a:defRPr/>
            </a:lvl1pPr>
            <a:lvl2pPr marL="457200" marR="0" indent="0" algn="l">
              <a:spcBef>
                <a:spcPts val="0"/>
              </a:spcBef>
              <a:defRPr/>
            </a:lvl2pPr>
            <a:lvl3pPr marL="914400" marR="0" indent="0" algn="l">
              <a:spcBef>
                <a:spcPts val="0"/>
              </a:spcBef>
              <a:defRPr/>
            </a:lvl3pPr>
            <a:lvl4pPr marL="1371600" marR="0" indent="0" algn="l">
              <a:spcBef>
                <a:spcPts val="0"/>
              </a:spcBef>
              <a:defRPr/>
            </a:lvl4pPr>
            <a:lvl5pPr marL="1828800" marR="0" indent="0" algn="l">
              <a:spcBef>
                <a:spcPts val="0"/>
              </a:spcBef>
              <a:defRPr/>
            </a:lvl5pPr>
            <a:lvl6pPr marL="2286000" marR="0" indent="0" algn="l">
              <a:spcBef>
                <a:spcPts val="0"/>
              </a:spcBef>
              <a:defRPr/>
            </a:lvl6pPr>
            <a:lvl7pPr marL="2743200" marR="0" indent="0" algn="l">
              <a:spcBef>
                <a:spcPts val="0"/>
              </a:spcBef>
              <a:defRPr/>
            </a:lvl7pPr>
            <a:lvl8pPr marL="3200400" marR="0" indent="0" algn="l">
              <a:spcBef>
                <a:spcPts val="0"/>
              </a:spcBef>
              <a:defRPr/>
            </a:lvl8pPr>
            <a:lvl9pPr marL="3657600" marR="0" indent="0" algn="l">
              <a:spcBef>
                <a:spcPts val="0"/>
              </a:spcBef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9" hidden="0"/>
          <p:cNvSpPr>
            <a:spLocks noAdjustHandles="0" noChangeArrowheads="0"/>
          </p:cNvSpPr>
          <p:nvPr isPhoto="0" userDrawn="0">
            <p:ph type="sldNum" idx="12" hasCustomPrompt="0"/>
          </p:nvPr>
        </p:nvSpPr>
        <p:spPr bwMode="auto">
          <a:xfrm>
            <a:off x="6526742" y="9785393"/>
            <a:ext cx="818621" cy="569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  <a:defRPr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  <a:defRPr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  <a:defRPr/>
            </a:pPr>
            <a:endParaRPr/>
          </a:p>
        </p:txBody>
      </p:sp>
    </p:spTree>
  </p:cSld>
  <p:clrMap accent1="accent1" accent2="accent2" accent3="accent3" accent4="accent4" accent5="accent5" accent6="accent6" bg1="lt1" bg2="dk2" folHlink="folHlink" hlink="hlink" tx1="dk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marR="0" algn="l">
        <a:lnSpc>
          <a:spcPct val="100000"/>
        </a:lnSpc>
        <a:spcBef>
          <a:spcPts val="0"/>
        </a:spcBef>
        <a:spcAft>
          <a:spcPts val="0"/>
        </a:spcAft>
      </a:defPPr>
      <a:lvl1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</p:titleStyle>
    <p:bodyStyle>
      <a:defPPr marR="0" algn="l">
        <a:lnSpc>
          <a:spcPct val="100000"/>
        </a:lnSpc>
        <a:spcBef>
          <a:spcPts val="0"/>
        </a:spcBef>
        <a:spcAft>
          <a:spcPts val="0"/>
        </a:spcAft>
      </a:defPPr>
      <a:lvl1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algn="l">
        <a:lnSpc>
          <a:spcPct val="100000"/>
        </a:lnSpc>
        <a:spcBef>
          <a:spcPts val="0"/>
        </a:spcBef>
        <a:spcAft>
          <a:spcPts val="0"/>
        </a:spcAft>
      </a:defPPr>
      <a:lvl1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algn="l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9" hidden="0"/>
          <p:cNvSpPr/>
          <p:nvPr isPhoto="0" userDrawn="0"/>
        </p:nvSpPr>
        <p:spPr bwMode="auto">
          <a:xfrm>
            <a:off x="0" y="888690"/>
            <a:ext cx="7562850" cy="1234114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5" name="Image 1" descr="Fotolia_57254857_XS.jpg" hidden="0"/>
          <p:cNvPicPr>
            <a:picLocks noChangeAspect="1"/>
          </p:cNvPicPr>
          <p:nvPr isPhoto="0" userDrawn="0"/>
        </p:nvPicPr>
        <p:blipFill>
          <a:blip r:embed="rId2"/>
          <a:srcRect l="42714" t="0" r="0" b="5760"/>
          <a:stretch/>
        </p:blipFill>
        <p:spPr bwMode="auto">
          <a:xfrm>
            <a:off x="2911414" y="161294"/>
            <a:ext cx="1324943" cy="1454791"/>
          </a:xfrm>
          <a:prstGeom prst="ellipse">
            <a:avLst/>
          </a:prstGeom>
          <a:ln w="12700" cmpd="sng">
            <a:solidFill>
              <a:srgbClr val="5FA1B1"/>
            </a:solidFill>
          </a:ln>
        </p:spPr>
      </p:pic>
      <p:sp>
        <p:nvSpPr>
          <p:cNvPr id="6" name="ZoneTexte 2" hidden="0"/>
          <p:cNvSpPr>
            <a:spLocks noAdjustHandles="0" noChangeArrowheads="0"/>
          </p:cNvSpPr>
          <p:nvPr isPhoto="0" userDrawn="0"/>
        </p:nvSpPr>
        <p:spPr bwMode="auto">
          <a:xfrm>
            <a:off x="4697019" y="3030225"/>
            <a:ext cx="273247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fr-FR" sz="1000">
                <a:solidFill>
                  <a:srgbClr val="5FA1B1"/>
                </a:solidFill>
              </a:rPr>
              <a:t>TEL</a:t>
            </a:r>
            <a:r>
              <a:rPr lang="fr-FR" sz="1000"/>
              <a:t> : </a:t>
            </a:r>
            <a:r>
              <a:rPr lang="fr-FR" sz="1000">
                <a:solidFill>
                  <a:schemeClr val="tx1">
                    <a:lumMod val="50000"/>
                    <a:lumOff val="50000"/>
                  </a:schemeClr>
                </a:solidFill>
              </a:rPr>
              <a:t>123 123 123</a:t>
            </a:r>
            <a:endParaRPr/>
          </a:p>
          <a:p>
            <a:pPr>
              <a:spcAft>
                <a:spcPts val="600"/>
              </a:spcAft>
              <a:defRPr/>
            </a:pPr>
            <a:r>
              <a:rPr lang="fr-FR" sz="1000">
                <a:solidFill>
                  <a:srgbClr val="5FA1B1"/>
                </a:solidFill>
              </a:rPr>
              <a:t>MAIL</a:t>
            </a:r>
            <a:r>
              <a:rPr lang="fr-FR" sz="1000"/>
              <a:t> : </a:t>
            </a:r>
            <a:r>
              <a:rPr lang="fr-FR" sz="1000">
                <a:solidFill>
                  <a:schemeClr val="tx1">
                    <a:lumMod val="50000"/>
                    <a:lumOff val="50000"/>
                  </a:schemeClr>
                </a:solidFill>
              </a:rPr>
              <a:t>MAIL@MAIL.COM</a:t>
            </a:r>
            <a:endParaRPr lang="fr-FR" sz="1000"/>
          </a:p>
          <a:p>
            <a:pPr>
              <a:spcAft>
                <a:spcPts val="600"/>
              </a:spcAft>
              <a:defRPr/>
            </a:pPr>
            <a:r>
              <a:rPr lang="fr-FR" sz="1000">
                <a:solidFill>
                  <a:srgbClr val="5FA1B1"/>
                </a:solidFill>
              </a:rPr>
              <a:t>WEB</a:t>
            </a:r>
            <a:r>
              <a:rPr lang="fr-FR" sz="1000"/>
              <a:t> : </a:t>
            </a:r>
            <a:r>
              <a:rPr lang="fr-FR" sz="1000">
                <a:solidFill>
                  <a:schemeClr val="tx1">
                    <a:lumMod val="50000"/>
                    <a:lumOff val="50000"/>
                  </a:schemeClr>
                </a:solidFill>
              </a:rPr>
              <a:t>HTTP//WWW.SITE.COM</a:t>
            </a:r>
            <a:endParaRPr lang="fr-FR" sz="1000"/>
          </a:p>
          <a:p>
            <a:pPr>
              <a:spcAft>
                <a:spcPts val="600"/>
              </a:spcAft>
              <a:defRPr/>
            </a:pPr>
            <a:r>
              <a:rPr lang="fr-FR" sz="1000">
                <a:solidFill>
                  <a:srgbClr val="5FA1B1"/>
                </a:solidFill>
              </a:rPr>
              <a:t>INDIRIZZO </a:t>
            </a:r>
            <a:r>
              <a:rPr lang="fr-FR" sz="1000"/>
              <a:t>: </a:t>
            </a:r>
            <a:r>
              <a:rPr lang="fr-FR" sz="10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ROMA</a:t>
            </a:r>
            <a:endParaRPr/>
          </a:p>
        </p:txBody>
      </p:sp>
      <p:sp>
        <p:nvSpPr>
          <p:cNvPr id="7" name="ZoneTexte 3" hidden="0"/>
          <p:cNvSpPr>
            <a:spLocks noAdjustHandles="0" noChangeArrowheads="0"/>
          </p:cNvSpPr>
          <p:nvPr isPhoto="0" userDrawn="0"/>
        </p:nvSpPr>
        <p:spPr bwMode="auto">
          <a:xfrm>
            <a:off x="117727" y="126322"/>
            <a:ext cx="2463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fr-FR" sz="2000" b="1">
                <a:latin typeface="Arial"/>
                <a:cs typeface="Arial"/>
              </a:rPr>
              <a:t>Mario</a:t>
            </a:r>
            <a:endParaRPr/>
          </a:p>
          <a:p>
            <a:pPr algn="r">
              <a:defRPr/>
            </a:pPr>
            <a:r>
              <a:rPr lang="fr-FR" sz="2400" b="1">
                <a:solidFill>
                  <a:srgbClr val="5FA1B1"/>
                </a:solidFill>
                <a:latin typeface="Arial"/>
                <a:cs typeface="Arial"/>
              </a:rPr>
              <a:t>GRAZIA</a:t>
            </a:r>
            <a:endParaRPr/>
          </a:p>
        </p:txBody>
      </p:sp>
      <p:sp>
        <p:nvSpPr>
          <p:cNvPr id="8" name="ZoneTexte 4" hidden="0"/>
          <p:cNvSpPr>
            <a:spLocks noAdjustHandles="0" noChangeArrowheads="0"/>
          </p:cNvSpPr>
          <p:nvPr isPhoto="0" userDrawn="0"/>
        </p:nvSpPr>
        <p:spPr bwMode="auto">
          <a:xfrm>
            <a:off x="190001" y="1069145"/>
            <a:ext cx="2391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fr-FR">
                <a:solidFill>
                  <a:schemeClr val="tx1">
                    <a:lumMod val="50000"/>
                    <a:lumOff val="50000"/>
                  </a:schemeClr>
                </a:solidFill>
              </a:rPr>
              <a:t>TITOLO DELLA POSIZIONE</a:t>
            </a:r>
            <a:endParaRPr/>
          </a:p>
        </p:txBody>
      </p:sp>
      <p:graphicFrame>
        <p:nvGraphicFramePr>
          <p:cNvPr id="9" name="Tableau 7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712433" y="2746333"/>
          <a:ext cx="3523924" cy="3442825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3523924"/>
              </a:tblGrid>
              <a:tr h="32256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>
                          <a:solidFill>
                            <a:srgbClr val="5FA1B1"/>
                          </a:solidFill>
                        </a:rPr>
                        <a:t>Esperienza</a:t>
                      </a:r>
                      <a:r>
                        <a:rPr lang="fr-FR">
                          <a:solidFill>
                            <a:srgbClr val="5FA1B1"/>
                          </a:solidFill>
                        </a:rPr>
                        <a:t> </a:t>
                      </a:r>
                      <a:r>
                        <a:rPr lang="fr-FR">
                          <a:solidFill>
                            <a:srgbClr val="5FA1B1"/>
                          </a:solidFill>
                        </a:rPr>
                        <a:t>profesionali</a:t>
                      </a:r>
                      <a:endParaRPr lang="fr-FR">
                        <a:solidFill>
                          <a:srgbClr val="5FA1B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0640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0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NOME DELLA DITTA | POSIZIONE </a:t>
                      </a:r>
                      <a:r>
                        <a:rPr lang="en-US" sz="10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000">
                          <a:solidFill>
                            <a:srgbClr val="5FA1B1"/>
                          </a:solidFill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000">
                        <a:solidFill>
                          <a:srgbClr val="5FA1B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1000" b="0" i="0" u="none" strike="noStrike" cap="none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 </a:t>
                      </a:r>
                      <a:r>
                        <a:rPr lang="it-IT" sz="1000" b="0" i="0" u="none" strike="noStrike" cap="none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it-IT" sz="1000" b="0" i="0" u="none" strike="noStrike" cap="none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i="0" u="none" strike="noStrike" cap="none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sipsum</a:t>
                      </a:r>
                      <a:r>
                        <a:rPr lang="it-IT" sz="1000" b="0" i="0" u="none" strike="noStrike" cap="none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i="0" u="none" strike="noStrike" cap="none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it-IT" sz="1000" b="0" i="0" u="none" strike="noStrike" cap="none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it-IT" sz="1000" b="0" i="0" u="none" strike="noStrike" cap="none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it-IT" sz="1000" b="0" i="0" u="none" strike="noStrike" cap="none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i="0" u="none" strike="noStrike" cap="none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it-IT" sz="1000" b="0" i="0" u="none" strike="noStrike" cap="none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100" b="0" i="0" u="none" strike="noStrike" cap="none" spc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806407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0" i="0" u="none" strike="noStrike" cap="none" spc="0">
                          <a:ln>
                            <a:noFill/>
                          </a:ln>
                          <a:solidFill>
                            <a:srgbClr val="595959"/>
                          </a:solidFill>
                          <a:latin typeface="Arial"/>
                          <a:ea typeface="+mn-ea"/>
                          <a:cs typeface="+mn-cs"/>
                        </a:rPr>
                        <a:t>NOME DELLA DITTA | POSIZIONE | </a:t>
                      </a:r>
                      <a:r>
                        <a:rPr lang="en-US" sz="1000" b="0" i="0" u="none" strike="noStrike" cap="none" spc="0">
                          <a:ln>
                            <a:noFill/>
                          </a:ln>
                          <a:solidFill>
                            <a:srgbClr val="5FA1B1"/>
                          </a:solidFill>
                          <a:latin typeface="Arial"/>
                          <a:ea typeface="+mn-ea"/>
                          <a:cs typeface="+mn-cs"/>
                        </a:rPr>
                        <a:t>2000 – 2003</a:t>
                      </a:r>
                      <a:endParaRPr lang="fr-FR" sz="1000" b="0" i="0" u="none" strike="noStrike" cap="none" spc="0">
                        <a:ln>
                          <a:noFill/>
                        </a:ln>
                        <a:solidFill>
                          <a:srgbClr val="5FA1B1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 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Lorem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sipsum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dolor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 et 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sit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amet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.</a:t>
                      </a:r>
                      <a:endParaRPr lang="fr-FR" sz="10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806407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0" i="0" u="none" strike="noStrike" cap="none" spc="0">
                          <a:ln>
                            <a:noFill/>
                          </a:ln>
                          <a:solidFill>
                            <a:srgbClr val="595959"/>
                          </a:solidFill>
                          <a:latin typeface="Arial"/>
                          <a:ea typeface="+mn-ea"/>
                          <a:cs typeface="+mn-cs"/>
                        </a:rPr>
                        <a:t>NOME DELLA DITTA | POSIZIONE | </a:t>
                      </a:r>
                      <a:r>
                        <a:rPr lang="en-US" sz="1000" b="0" i="0" u="none" strike="noStrike" cap="none" spc="0">
                          <a:ln>
                            <a:noFill/>
                          </a:ln>
                          <a:solidFill>
                            <a:srgbClr val="5FA1B1"/>
                          </a:solidFill>
                          <a:latin typeface="Arial"/>
                          <a:ea typeface="+mn-ea"/>
                          <a:cs typeface="+mn-cs"/>
                        </a:rPr>
                        <a:t>2000 – 2003</a:t>
                      </a:r>
                      <a:endParaRPr lang="fr-FR" sz="1000" b="0" i="0" u="none" strike="noStrike" cap="none" spc="0">
                        <a:ln>
                          <a:noFill/>
                        </a:ln>
                        <a:solidFill>
                          <a:srgbClr val="5FA1B1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 Lorem sipsum dolor et sit amet.</a:t>
                      </a:r>
                      <a:endParaRPr lang="fr-FR" sz="10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628998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0" i="0" u="none" strike="noStrike" cap="none" spc="0">
                          <a:ln>
                            <a:noFill/>
                          </a:ln>
                          <a:solidFill>
                            <a:srgbClr val="595959"/>
                          </a:solidFill>
                          <a:latin typeface="Arial"/>
                          <a:ea typeface="+mn-ea"/>
                          <a:cs typeface="+mn-cs"/>
                        </a:rPr>
                        <a:t>NOME DELLA DITTA | POSIZIONE | </a:t>
                      </a:r>
                      <a:r>
                        <a:rPr lang="en-US" sz="1000" b="0" i="0" u="none" strike="noStrike" cap="none" spc="0">
                          <a:ln>
                            <a:noFill/>
                          </a:ln>
                          <a:solidFill>
                            <a:srgbClr val="5FA1B1"/>
                          </a:solidFill>
                          <a:latin typeface="Arial"/>
                          <a:ea typeface="+mn-ea"/>
                          <a:cs typeface="+mn-cs"/>
                        </a:rPr>
                        <a:t>2000 – 2003</a:t>
                      </a:r>
                      <a:endParaRPr lang="fr-FR" sz="1000" b="0" i="0" u="none" strike="noStrike" cap="none" spc="0">
                        <a:ln>
                          <a:noFill/>
                        </a:ln>
                        <a:solidFill>
                          <a:srgbClr val="5FA1B1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Descrivi qui le funzioni che hai ricoperto per questa posizione. Descrivi anche le tue missioni e i risultati. 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Lorem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sipsum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dolor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 et 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sit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amet</a:t>
                      </a:r>
                      <a:r>
                        <a:rPr lang="it-IT" sz="1000" b="0" i="0" u="none" strike="noStrike" cap="none" spc="0">
                          <a:ln>
                            <a:noFill/>
                          </a:ln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</a:rPr>
                        <a:t>.</a:t>
                      </a:r>
                      <a:endParaRPr lang="fr-FR" sz="10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12" hidden="0"/>
          <p:cNvCxnSpPr>
            <a:cxnSpLocks/>
            <a:endCxn id="11" idx="4"/>
          </p:cNvCxnSpPr>
          <p:nvPr isPhoto="0" userDrawn="0"/>
        </p:nvCxnSpPr>
        <p:spPr bwMode="auto">
          <a:xfrm>
            <a:off x="494718" y="3202349"/>
            <a:ext cx="9722" cy="2524679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lipse 15" hidden="0"/>
          <p:cNvSpPr/>
          <p:nvPr isPhoto="0" userDrawn="0"/>
        </p:nvSpPr>
        <p:spPr bwMode="auto">
          <a:xfrm>
            <a:off x="399464" y="3125239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Ellipse 13" hidden="0"/>
          <p:cNvSpPr/>
          <p:nvPr isPhoto="0" userDrawn="0"/>
        </p:nvSpPr>
        <p:spPr bwMode="auto">
          <a:xfrm>
            <a:off x="409186" y="3939879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14" name="Ellipse 18" hidden="0"/>
          <p:cNvSpPr/>
          <p:nvPr isPhoto="0" userDrawn="0"/>
        </p:nvSpPr>
        <p:spPr bwMode="auto">
          <a:xfrm>
            <a:off x="409186" y="4720057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11" name="Ellipse 19" hidden="0"/>
          <p:cNvSpPr/>
          <p:nvPr isPhoto="0" userDrawn="0"/>
        </p:nvSpPr>
        <p:spPr bwMode="auto">
          <a:xfrm>
            <a:off x="409186" y="5536520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graphicFrame>
        <p:nvGraphicFramePr>
          <p:cNvPr id="15" name="Tableau 20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819214" y="6411346"/>
          <a:ext cx="3523924" cy="1935378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3523924"/>
              </a:tblGrid>
              <a:tr h="322563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>
                          <a:solidFill>
                            <a:srgbClr val="5FA1B1"/>
                          </a:solidFill>
                        </a:rPr>
                        <a:t>Studi</a:t>
                      </a:r>
                      <a:r>
                        <a:rPr lang="fr-FR">
                          <a:solidFill>
                            <a:srgbClr val="5FA1B1"/>
                          </a:solidFill>
                        </a:rPr>
                        <a:t> e </a:t>
                      </a:r>
                      <a:r>
                        <a:rPr lang="fr-FR">
                          <a:solidFill>
                            <a:srgbClr val="5FA1B1"/>
                          </a:solidFill>
                        </a:rPr>
                        <a:t>formazione</a:t>
                      </a:r>
                      <a:endParaRPr lang="fr-FR">
                        <a:solidFill>
                          <a:srgbClr val="5FA1B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0640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0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FORMAZIONE | UNIVERSITA </a:t>
                      </a:r>
                      <a:r>
                        <a:rPr lang="en-US" sz="10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000">
                          <a:solidFill>
                            <a:srgbClr val="5FA1B1"/>
                          </a:solidFill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000">
                        <a:solidFill>
                          <a:srgbClr val="5FA1B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100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le specialità di questa formazione: i tuoi diplomi, le opzioni di formazione, </a:t>
                      </a:r>
                      <a:r>
                        <a:rPr lang="it-IT" sz="100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ecc</a:t>
                      </a:r>
                      <a:r>
                        <a:rPr lang="it-IT" sz="100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...</a:t>
                      </a:r>
                      <a:endParaRPr/>
                    </a:p>
                  </a:txBody>
                  <a:tcPr>
                    <a:noFill/>
                  </a:tcPr>
                </a:tc>
              </a:tr>
              <a:tr h="80640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0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FORMAZIONE | UNIVERSITA </a:t>
                      </a:r>
                      <a:r>
                        <a:rPr lang="en-US" sz="100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000">
                          <a:solidFill>
                            <a:srgbClr val="5FA1B1"/>
                          </a:solidFill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000">
                        <a:solidFill>
                          <a:srgbClr val="5FA1B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it-IT" sz="100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Descrivi le specialità di questa formazione: i tuoi diplomi, le opzioni di formazione, </a:t>
                      </a:r>
                      <a:r>
                        <a:rPr lang="it-IT" sz="100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ecc</a:t>
                      </a:r>
                      <a:r>
                        <a:rPr lang="it-IT" sz="100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 ...</a:t>
                      </a:r>
                      <a:endParaRPr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6" name="Connecteur droit 23" hidden="0"/>
          <p:cNvCxnSpPr>
            <a:cxnSpLocks/>
          </p:cNvCxnSpPr>
          <p:nvPr isPhoto="0" userDrawn="0"/>
        </p:nvCxnSpPr>
        <p:spPr bwMode="auto">
          <a:xfrm flipH="1">
            <a:off x="529082" y="6777538"/>
            <a:ext cx="7440" cy="96432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lipse 24" hidden="0"/>
          <p:cNvSpPr/>
          <p:nvPr isPhoto="0" userDrawn="0"/>
        </p:nvSpPr>
        <p:spPr bwMode="auto">
          <a:xfrm>
            <a:off x="441269" y="6777538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18" name="Ellipse 25" hidden="0"/>
          <p:cNvSpPr/>
          <p:nvPr isPhoto="0" userDrawn="0"/>
        </p:nvSpPr>
        <p:spPr bwMode="auto">
          <a:xfrm>
            <a:off x="448190" y="7566785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19" name="ZoneTexte 26" hidden="0"/>
          <p:cNvSpPr>
            <a:spLocks noAdjustHandles="0" noChangeArrowheads="0"/>
          </p:cNvSpPr>
          <p:nvPr isPhoto="0" userDrawn="0"/>
        </p:nvSpPr>
        <p:spPr bwMode="auto">
          <a:xfrm>
            <a:off x="4526642" y="1048730"/>
            <a:ext cx="2775858" cy="8617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100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  <a:endParaRPr/>
          </a:p>
        </p:txBody>
      </p:sp>
      <p:cxnSp>
        <p:nvCxnSpPr>
          <p:cNvPr id="20" name="Connecteur droit 30" hidden="0"/>
          <p:cNvCxnSpPr>
            <a:cxnSpLocks/>
          </p:cNvCxnSpPr>
          <p:nvPr isPhoto="0" userDrawn="0"/>
        </p:nvCxnSpPr>
        <p:spPr bwMode="auto">
          <a:xfrm>
            <a:off x="5944832" y="2128697"/>
            <a:ext cx="0" cy="61763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Ellipse 32" hidden="0"/>
          <p:cNvSpPr/>
          <p:nvPr isPhoto="0" userDrawn="0"/>
        </p:nvSpPr>
        <p:spPr bwMode="auto">
          <a:xfrm>
            <a:off x="5849578" y="2732724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22" name="Ellipse 33" hidden="0"/>
          <p:cNvSpPr/>
          <p:nvPr isPhoto="0" userDrawn="0"/>
        </p:nvSpPr>
        <p:spPr bwMode="auto">
          <a:xfrm>
            <a:off x="5855739" y="4529549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23" name="Corde 37" hidden="0"/>
          <p:cNvSpPr/>
          <p:nvPr isPhoto="0" userDrawn="0"/>
        </p:nvSpPr>
        <p:spPr bwMode="auto">
          <a:xfrm>
            <a:off x="4724742" y="6021434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Corde 39" hidden="0"/>
          <p:cNvSpPr/>
          <p:nvPr isPhoto="0" userDrawn="0"/>
        </p:nvSpPr>
        <p:spPr bwMode="auto">
          <a:xfrm rot="5925419">
            <a:off x="4724742" y="6021434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Corde 47" hidden="0"/>
          <p:cNvSpPr/>
          <p:nvPr isPhoto="0" userDrawn="0"/>
        </p:nvSpPr>
        <p:spPr bwMode="auto">
          <a:xfrm>
            <a:off x="6058595" y="6010911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Corde 48" hidden="0"/>
          <p:cNvSpPr/>
          <p:nvPr isPhoto="0" userDrawn="0"/>
        </p:nvSpPr>
        <p:spPr bwMode="auto">
          <a:xfrm rot="3912528">
            <a:off x="6058595" y="6010911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Corde 50" hidden="0"/>
          <p:cNvSpPr/>
          <p:nvPr isPhoto="0" userDrawn="0"/>
        </p:nvSpPr>
        <p:spPr bwMode="auto">
          <a:xfrm rot="7970292">
            <a:off x="4710870" y="7037961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Corde 51" hidden="0"/>
          <p:cNvSpPr/>
          <p:nvPr isPhoto="0" userDrawn="0"/>
        </p:nvSpPr>
        <p:spPr bwMode="auto">
          <a:xfrm rot="341668">
            <a:off x="4710881" y="7037963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Corde 52" hidden="0"/>
          <p:cNvSpPr/>
          <p:nvPr isPhoto="0" userDrawn="0"/>
        </p:nvSpPr>
        <p:spPr bwMode="auto">
          <a:xfrm rot="6072402">
            <a:off x="6084355" y="7037962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Corde 53" hidden="0"/>
          <p:cNvSpPr/>
          <p:nvPr isPhoto="0" userDrawn="0"/>
        </p:nvSpPr>
        <p:spPr bwMode="auto">
          <a:xfrm rot="341668">
            <a:off x="6084366" y="7037964"/>
            <a:ext cx="598740" cy="598740"/>
          </a:xfrm>
          <a:prstGeom prst="chord">
            <a:avLst>
              <a:gd name="adj1" fmla="val 2700000"/>
              <a:gd name="adj2" fmla="val 14289540"/>
            </a:avLst>
          </a:prstGeom>
          <a:solidFill>
            <a:srgbClr val="5FA1B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" name="Rectangle 54" hidden="0"/>
          <p:cNvSpPr/>
          <p:nvPr isPhoto="0" userDrawn="0"/>
        </p:nvSpPr>
        <p:spPr bwMode="auto">
          <a:xfrm>
            <a:off x="4679715" y="5361686"/>
            <a:ext cx="8531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solidFill>
                  <a:srgbClr val="5FA1B1"/>
                </a:solidFill>
              </a:rPr>
              <a:t>LINGUA</a:t>
            </a:r>
            <a:endParaRPr lang="fr-FR"/>
          </a:p>
        </p:txBody>
      </p:sp>
      <p:sp>
        <p:nvSpPr>
          <p:cNvPr id="32" name="ZoneTexte 55" hidden="0"/>
          <p:cNvSpPr>
            <a:spLocks noAdjustHandles="0" noChangeArrowheads="0"/>
          </p:cNvSpPr>
          <p:nvPr isPhoto="0" userDrawn="0"/>
        </p:nvSpPr>
        <p:spPr bwMode="auto">
          <a:xfrm>
            <a:off x="5178892" y="6228180"/>
            <a:ext cx="7761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11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FRANCESE</a:t>
            </a:r>
            <a:endParaRPr/>
          </a:p>
        </p:txBody>
      </p:sp>
      <p:sp>
        <p:nvSpPr>
          <p:cNvPr id="33" name="ZoneTexte 56" hidden="0"/>
          <p:cNvSpPr>
            <a:spLocks noAdjustHandles="0" noChangeArrowheads="0"/>
          </p:cNvSpPr>
          <p:nvPr isPhoto="0" userDrawn="0"/>
        </p:nvSpPr>
        <p:spPr bwMode="auto">
          <a:xfrm>
            <a:off x="6522949" y="6228180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11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INGLESE</a:t>
            </a:r>
            <a:endParaRPr/>
          </a:p>
        </p:txBody>
      </p:sp>
      <p:sp>
        <p:nvSpPr>
          <p:cNvPr id="34" name="ZoneTexte 57" hidden="0"/>
          <p:cNvSpPr>
            <a:spLocks noAdjustHandles="0" noChangeArrowheads="0"/>
          </p:cNvSpPr>
          <p:nvPr isPhoto="0" userDrawn="0"/>
        </p:nvSpPr>
        <p:spPr bwMode="auto">
          <a:xfrm>
            <a:off x="5323482" y="7251474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11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ITALIANO</a:t>
            </a:r>
            <a:endParaRPr/>
          </a:p>
        </p:txBody>
      </p:sp>
      <p:sp>
        <p:nvSpPr>
          <p:cNvPr id="35" name="ZoneTexte 58" hidden="0"/>
          <p:cNvSpPr>
            <a:spLocks noAdjustHandles="0" noChangeArrowheads="0"/>
          </p:cNvSpPr>
          <p:nvPr isPhoto="0" userDrawn="0"/>
        </p:nvSpPr>
        <p:spPr bwMode="auto">
          <a:xfrm>
            <a:off x="6611022" y="7273068"/>
            <a:ext cx="7104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11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TEDESCO</a:t>
            </a:r>
            <a:endParaRPr/>
          </a:p>
        </p:txBody>
      </p:sp>
      <p:cxnSp>
        <p:nvCxnSpPr>
          <p:cNvPr id="36" name="Connecteur droit 66" hidden="0"/>
          <p:cNvCxnSpPr>
            <a:cxnSpLocks/>
          </p:cNvCxnSpPr>
          <p:nvPr isPhoto="0" userDrawn="0"/>
        </p:nvCxnSpPr>
        <p:spPr bwMode="auto">
          <a:xfrm>
            <a:off x="504440" y="8691453"/>
            <a:ext cx="6680131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67" hidden="0"/>
          <p:cNvCxnSpPr>
            <a:cxnSpLocks/>
            <a:endCxn id="38" idx="4"/>
          </p:cNvCxnSpPr>
          <p:nvPr isPhoto="0" userDrawn="0"/>
        </p:nvCxnSpPr>
        <p:spPr bwMode="auto">
          <a:xfrm>
            <a:off x="5950994" y="4720057"/>
            <a:ext cx="724" cy="514378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68" hidden="0"/>
          <p:cNvCxnSpPr>
            <a:cxnSpLocks/>
          </p:cNvCxnSpPr>
          <p:nvPr isPhoto="0" userDrawn="0"/>
        </p:nvCxnSpPr>
        <p:spPr bwMode="auto">
          <a:xfrm flipH="1">
            <a:off x="5979824" y="7994280"/>
            <a:ext cx="6161" cy="704887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Ellipse 69" hidden="0"/>
          <p:cNvSpPr/>
          <p:nvPr isPhoto="0" userDrawn="0"/>
        </p:nvSpPr>
        <p:spPr bwMode="auto">
          <a:xfrm>
            <a:off x="5856464" y="5043928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40" name="Ellipse 70" hidden="0"/>
          <p:cNvSpPr/>
          <p:nvPr isPhoto="0" userDrawn="0"/>
        </p:nvSpPr>
        <p:spPr bwMode="auto">
          <a:xfrm>
            <a:off x="5890731" y="7899026"/>
            <a:ext cx="190508" cy="190508"/>
          </a:xfrm>
          <a:prstGeom prst="ellipse">
            <a:avLst/>
          </a:prstGeom>
          <a:solidFill>
            <a:schemeClr val="bg1"/>
          </a:solidFill>
          <a:ln>
            <a:solidFill>
              <a:srgbClr val="5FA1B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graphicFrame>
        <p:nvGraphicFramePr>
          <p:cNvPr id="41" name="Tableau 72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448190" y="9115576"/>
          <a:ext cx="3837340" cy="1244436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3837340"/>
              </a:tblGrid>
              <a:tr h="312846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Mangement</a:t>
                      </a:r>
                      <a:endParaRPr/>
                    </a:p>
                  </a:txBody>
                  <a:tcPr anchor="ctr">
                    <a:noFill/>
                  </a:tcPr>
                </a:tc>
              </a:tr>
              <a:tr h="312846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Windows 10 / </a:t>
                      </a:r>
                      <a:r>
                        <a:rPr lang="fr-FR" sz="1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MacOS</a:t>
                      </a:r>
                      <a:endParaRPr lang="fr-FR" sz="1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12846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HTML / PHP / MYSQL</a:t>
                      </a:r>
                      <a:endParaRPr/>
                    </a:p>
                  </a:txBody>
                  <a:tcPr anchor="ctr">
                    <a:noFill/>
                  </a:tcPr>
                </a:tc>
              </a:tr>
              <a:tr h="305894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r>
                        <a:rPr lang="fr-FR" sz="1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fr-FR" sz="10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2" name="ZoneTexte 73" hidden="0"/>
          <p:cNvSpPr>
            <a:spLocks noAdjustHandles="0" noChangeArrowheads="0"/>
          </p:cNvSpPr>
          <p:nvPr isPhoto="0" userDrawn="0"/>
        </p:nvSpPr>
        <p:spPr bwMode="auto">
          <a:xfrm>
            <a:off x="448190" y="8693858"/>
            <a:ext cx="1628972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1600">
                <a:solidFill>
                  <a:srgbClr val="5FA1B1"/>
                </a:solidFill>
              </a:rPr>
              <a:t>CONOSCENZE</a:t>
            </a:r>
            <a:endParaRPr/>
          </a:p>
        </p:txBody>
      </p:sp>
      <p:sp>
        <p:nvSpPr>
          <p:cNvPr id="43" name="Ellipse 115" hidden="0"/>
          <p:cNvSpPr/>
          <p:nvPr isPhoto="0" userDrawn="0"/>
        </p:nvSpPr>
        <p:spPr bwMode="auto">
          <a:xfrm>
            <a:off x="2217816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4" name="Ellipse 116" hidden="0"/>
          <p:cNvSpPr/>
          <p:nvPr isPhoto="0" userDrawn="0"/>
        </p:nvSpPr>
        <p:spPr bwMode="auto">
          <a:xfrm>
            <a:off x="2370216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Ellipse 117" hidden="0"/>
          <p:cNvSpPr/>
          <p:nvPr isPhoto="0" userDrawn="0"/>
        </p:nvSpPr>
        <p:spPr bwMode="auto">
          <a:xfrm>
            <a:off x="2519591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6" name="Ellipse 118" hidden="0"/>
          <p:cNvSpPr/>
          <p:nvPr isPhoto="0" userDrawn="0"/>
        </p:nvSpPr>
        <p:spPr bwMode="auto">
          <a:xfrm>
            <a:off x="2673679" y="920746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7" name="Ellipse 119" hidden="0"/>
          <p:cNvSpPr/>
          <p:nvPr isPhoto="0" userDrawn="0"/>
        </p:nvSpPr>
        <p:spPr bwMode="auto">
          <a:xfrm>
            <a:off x="2830129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8" name="Ellipse 120" hidden="0"/>
          <p:cNvSpPr/>
          <p:nvPr isPhoto="0" userDrawn="0"/>
        </p:nvSpPr>
        <p:spPr bwMode="auto">
          <a:xfrm>
            <a:off x="2982529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9" name="Ellipse 121" hidden="0"/>
          <p:cNvSpPr/>
          <p:nvPr isPhoto="0" userDrawn="0"/>
        </p:nvSpPr>
        <p:spPr bwMode="auto">
          <a:xfrm>
            <a:off x="3131904" y="9204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0" name="Ellipse 122" hidden="0"/>
          <p:cNvSpPr/>
          <p:nvPr isPhoto="0" userDrawn="0"/>
        </p:nvSpPr>
        <p:spPr bwMode="auto">
          <a:xfrm>
            <a:off x="3285992" y="920746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" name="Ellipse 123" hidden="0"/>
          <p:cNvSpPr/>
          <p:nvPr isPhoto="0" userDrawn="0"/>
        </p:nvSpPr>
        <p:spPr bwMode="auto">
          <a:xfrm>
            <a:off x="3433679" y="9210489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2" name="Ellipse 124" hidden="0"/>
          <p:cNvSpPr/>
          <p:nvPr isPhoto="0" userDrawn="0"/>
        </p:nvSpPr>
        <p:spPr bwMode="auto">
          <a:xfrm>
            <a:off x="3587767" y="921351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3" name="Ellipse 125" hidden="0"/>
          <p:cNvSpPr/>
          <p:nvPr isPhoto="0" userDrawn="0"/>
        </p:nvSpPr>
        <p:spPr bwMode="auto">
          <a:xfrm>
            <a:off x="2216128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4" name="Ellipse 126" hidden="0"/>
          <p:cNvSpPr/>
          <p:nvPr isPhoto="0" userDrawn="0"/>
        </p:nvSpPr>
        <p:spPr bwMode="auto">
          <a:xfrm>
            <a:off x="2368528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5" name="Ellipse 127" hidden="0"/>
          <p:cNvSpPr/>
          <p:nvPr isPhoto="0" userDrawn="0"/>
        </p:nvSpPr>
        <p:spPr bwMode="auto">
          <a:xfrm>
            <a:off x="2517903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6" name="Ellipse 128" hidden="0"/>
          <p:cNvSpPr/>
          <p:nvPr isPhoto="0" userDrawn="0"/>
        </p:nvSpPr>
        <p:spPr bwMode="auto">
          <a:xfrm>
            <a:off x="2671991" y="9505928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7" name="Ellipse 129" hidden="0"/>
          <p:cNvSpPr/>
          <p:nvPr isPhoto="0" userDrawn="0"/>
        </p:nvSpPr>
        <p:spPr bwMode="auto">
          <a:xfrm>
            <a:off x="2828441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8" name="Ellipse 130" hidden="0"/>
          <p:cNvSpPr/>
          <p:nvPr isPhoto="0" userDrawn="0"/>
        </p:nvSpPr>
        <p:spPr bwMode="auto">
          <a:xfrm>
            <a:off x="2980841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9" name="Ellipse 131" hidden="0"/>
          <p:cNvSpPr/>
          <p:nvPr isPhoto="0" userDrawn="0"/>
        </p:nvSpPr>
        <p:spPr bwMode="auto">
          <a:xfrm>
            <a:off x="3130216" y="9502903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" name="Ellipse 132" hidden="0"/>
          <p:cNvSpPr/>
          <p:nvPr isPhoto="0" userDrawn="0"/>
        </p:nvSpPr>
        <p:spPr bwMode="auto">
          <a:xfrm>
            <a:off x="3284304" y="9505928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1" name="Ellipse 133" hidden="0"/>
          <p:cNvSpPr/>
          <p:nvPr isPhoto="0" userDrawn="0"/>
        </p:nvSpPr>
        <p:spPr bwMode="auto">
          <a:xfrm>
            <a:off x="3431991" y="9508950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2" name="Ellipse 134" hidden="0"/>
          <p:cNvSpPr/>
          <p:nvPr isPhoto="0" userDrawn="0"/>
        </p:nvSpPr>
        <p:spPr bwMode="auto">
          <a:xfrm>
            <a:off x="3586079" y="951197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" name="Ellipse 135" hidden="0"/>
          <p:cNvSpPr/>
          <p:nvPr isPhoto="0" userDrawn="0"/>
        </p:nvSpPr>
        <p:spPr bwMode="auto">
          <a:xfrm>
            <a:off x="2243056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4" name="Ellipse 136" hidden="0"/>
          <p:cNvSpPr/>
          <p:nvPr isPhoto="0" userDrawn="0"/>
        </p:nvSpPr>
        <p:spPr bwMode="auto">
          <a:xfrm>
            <a:off x="2395456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5" name="Ellipse 137" hidden="0"/>
          <p:cNvSpPr/>
          <p:nvPr isPhoto="0" userDrawn="0"/>
        </p:nvSpPr>
        <p:spPr bwMode="auto">
          <a:xfrm>
            <a:off x="2544831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6" name="Ellipse 138" hidden="0"/>
          <p:cNvSpPr/>
          <p:nvPr isPhoto="0" userDrawn="0"/>
        </p:nvSpPr>
        <p:spPr bwMode="auto">
          <a:xfrm>
            <a:off x="2698919" y="982344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7" name="Ellipse 139" hidden="0"/>
          <p:cNvSpPr/>
          <p:nvPr isPhoto="0" userDrawn="0"/>
        </p:nvSpPr>
        <p:spPr bwMode="auto">
          <a:xfrm>
            <a:off x="2855369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8" name="Ellipse 140" hidden="0"/>
          <p:cNvSpPr/>
          <p:nvPr isPhoto="0" userDrawn="0"/>
        </p:nvSpPr>
        <p:spPr bwMode="auto">
          <a:xfrm>
            <a:off x="3007769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9" name="Ellipse 141" hidden="0"/>
          <p:cNvSpPr/>
          <p:nvPr isPhoto="0" userDrawn="0"/>
        </p:nvSpPr>
        <p:spPr bwMode="auto">
          <a:xfrm>
            <a:off x="3157144" y="982041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0" name="Ellipse 142" hidden="0"/>
          <p:cNvSpPr/>
          <p:nvPr isPhoto="0" userDrawn="0"/>
        </p:nvSpPr>
        <p:spPr bwMode="auto">
          <a:xfrm>
            <a:off x="3311232" y="982344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1" name="Ellipse 143" hidden="0"/>
          <p:cNvSpPr/>
          <p:nvPr isPhoto="0" userDrawn="0"/>
        </p:nvSpPr>
        <p:spPr bwMode="auto">
          <a:xfrm>
            <a:off x="3458919" y="982646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2" name="Ellipse 144" hidden="0"/>
          <p:cNvSpPr/>
          <p:nvPr isPhoto="0" userDrawn="0"/>
        </p:nvSpPr>
        <p:spPr bwMode="auto">
          <a:xfrm>
            <a:off x="3613007" y="9829489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3" name="Ellipse 145" hidden="0"/>
          <p:cNvSpPr/>
          <p:nvPr isPhoto="0" userDrawn="0"/>
        </p:nvSpPr>
        <p:spPr bwMode="auto">
          <a:xfrm>
            <a:off x="2243056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4" name="Ellipse 146" hidden="0"/>
          <p:cNvSpPr/>
          <p:nvPr isPhoto="0" userDrawn="0"/>
        </p:nvSpPr>
        <p:spPr bwMode="auto">
          <a:xfrm>
            <a:off x="2395456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5" name="Ellipse 147" hidden="0"/>
          <p:cNvSpPr/>
          <p:nvPr isPhoto="0" userDrawn="0"/>
        </p:nvSpPr>
        <p:spPr bwMode="auto">
          <a:xfrm>
            <a:off x="2544831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6" name="Ellipse 148" hidden="0"/>
          <p:cNvSpPr/>
          <p:nvPr isPhoto="0" userDrawn="0"/>
        </p:nvSpPr>
        <p:spPr bwMode="auto">
          <a:xfrm>
            <a:off x="2698919" y="1012281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7" name="Ellipse 149" hidden="0"/>
          <p:cNvSpPr/>
          <p:nvPr isPhoto="0" userDrawn="0"/>
        </p:nvSpPr>
        <p:spPr bwMode="auto">
          <a:xfrm>
            <a:off x="2855369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8" name="Ellipse 150" hidden="0"/>
          <p:cNvSpPr/>
          <p:nvPr isPhoto="0" userDrawn="0"/>
        </p:nvSpPr>
        <p:spPr bwMode="auto">
          <a:xfrm>
            <a:off x="3007769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9" name="Ellipse 151" hidden="0"/>
          <p:cNvSpPr/>
          <p:nvPr isPhoto="0" userDrawn="0"/>
        </p:nvSpPr>
        <p:spPr bwMode="auto">
          <a:xfrm>
            <a:off x="3157144" y="10119787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0" name="Ellipse 152" hidden="0"/>
          <p:cNvSpPr/>
          <p:nvPr isPhoto="0" userDrawn="0"/>
        </p:nvSpPr>
        <p:spPr bwMode="auto">
          <a:xfrm>
            <a:off x="3311232" y="10122812"/>
            <a:ext cx="149375" cy="149375"/>
          </a:xfrm>
          <a:prstGeom prst="ellipse">
            <a:avLst/>
          </a:prstGeom>
          <a:solidFill>
            <a:srgbClr val="5FA1B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1" name="Ellipse 153" hidden="0"/>
          <p:cNvSpPr/>
          <p:nvPr isPhoto="0" userDrawn="0"/>
        </p:nvSpPr>
        <p:spPr bwMode="auto">
          <a:xfrm>
            <a:off x="3458919" y="1012583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" name="Ellipse 154" hidden="0"/>
          <p:cNvSpPr/>
          <p:nvPr isPhoto="0" userDrawn="0"/>
        </p:nvSpPr>
        <p:spPr bwMode="auto">
          <a:xfrm>
            <a:off x="3613007" y="10128858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3" name="ZoneTexte 155" hidden="0"/>
          <p:cNvSpPr>
            <a:spLocks noAdjustHandles="0" noChangeArrowheads="0"/>
          </p:cNvSpPr>
          <p:nvPr isPhoto="0" userDrawn="0"/>
        </p:nvSpPr>
        <p:spPr bwMode="auto">
          <a:xfrm>
            <a:off x="4433217" y="9353040"/>
            <a:ext cx="275135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Lorem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ipsum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dolor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sit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amet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,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consectetur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adipiscing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elit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.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Aliquam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metus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velit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,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iaculis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eget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leo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a,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porttitor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tincidunt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elit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. Sed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accumsan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rutrum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porttitor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.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Aliquam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vel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facilisis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augue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, eu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ornare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metus</a:t>
            </a:r>
            <a:r>
              <a:rPr lang="fr-FR" sz="1100">
                <a:solidFill>
                  <a:schemeClr val="bg1"/>
                </a:solidFill>
                <a:latin typeface="Avenir Book"/>
                <a:cs typeface="Avenir Book"/>
              </a:rPr>
              <a:t>. </a:t>
            </a:r>
            <a:endParaRPr lang="fr-FR" sz="1100">
              <a:solidFill>
                <a:schemeClr val="bg1"/>
              </a:solidFill>
            </a:endParaRPr>
          </a:p>
        </p:txBody>
      </p:sp>
      <p:sp>
        <p:nvSpPr>
          <p:cNvPr id="84" name="Rectangle 156" hidden="0"/>
          <p:cNvSpPr/>
          <p:nvPr isPhoto="0" userDrawn="0"/>
        </p:nvSpPr>
        <p:spPr bwMode="auto">
          <a:xfrm>
            <a:off x="5678540" y="9063693"/>
            <a:ext cx="1423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>
                <a:solidFill>
                  <a:schemeClr val="bg1"/>
                </a:solidFill>
              </a:rPr>
              <a:t>PASSATEMPO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Click="1">
        <p:fade thruBlk="0"/>
      </p:transition>
    </mc:Choice>
    <mc:Fallback>
      <p:transition spd="med" advClick="1">
        <p:fade thruBlk="0"/>
      </p:transition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Brise">
  <a:themeElements>
    <a:clrScheme name="Bris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ONLYOFFICE/6.0.0.14</Application>
  <DocSecurity>0</DocSecurity>
  <PresentationFormat>Personnalisé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cp:keywords/>
  <dc:description/>
  <dc:identifier/>
  <dc:language/>
  <cp:lastModifiedBy/>
  <cp:revision>30</cp:revision>
  <dcterms:modified xsi:type="dcterms:W3CDTF">2020-10-16T15:55:25Z</dcterms:modified>
  <cp:category/>
  <cp:contentStatus/>
  <cp:version/>
</cp:coreProperties>
</file>