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6C4E90"/>
    <a:srgbClr val="5F4B78"/>
    <a:srgbClr val="4C3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C227A8-6FDC-994C-9278-DC89BC3A1DCC}" v="20" dt="2020-10-09T15:21:44.7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89"/>
    <p:restoredTop sz="94691"/>
  </p:normalViewPr>
  <p:slideViewPr>
    <p:cSldViewPr snapToGrid="0" snapToObjects="1">
      <p:cViewPr>
        <p:scale>
          <a:sx n="135" d="100"/>
          <a:sy n="135" d="100"/>
        </p:scale>
        <p:origin x="1792" y="-146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B1C227A8-6FDC-994C-9278-DC89BC3A1DCC}"/>
    <pc:docChg chg="modSld">
      <pc:chgData name="Axel Maille" userId="065ad68c099279a8" providerId="LiveId" clId="{B1C227A8-6FDC-994C-9278-DC89BC3A1DCC}" dt="2020-10-09T15:21:44.785" v="365"/>
      <pc:docMkLst>
        <pc:docMk/>
      </pc:docMkLst>
      <pc:sldChg chg="modSp mod">
        <pc:chgData name="Axel Maille" userId="065ad68c099279a8" providerId="LiveId" clId="{B1C227A8-6FDC-994C-9278-DC89BC3A1DCC}" dt="2020-10-09T15:21:44.785" v="365"/>
        <pc:sldMkLst>
          <pc:docMk/>
          <pc:sldMk cId="2794425185" sldId="256"/>
        </pc:sldMkLst>
        <pc:spChg chg="mod">
          <ac:chgData name="Axel Maille" userId="065ad68c099279a8" providerId="LiveId" clId="{B1C227A8-6FDC-994C-9278-DC89BC3A1DCC}" dt="2020-10-09T15:14:41.325" v="9" actId="20577"/>
          <ac:spMkLst>
            <pc:docMk/>
            <pc:sldMk cId="2794425185" sldId="256"/>
            <ac:spMk id="5" creationId="{00000000-0000-0000-0000-000000000000}"/>
          </ac:spMkLst>
        </pc:spChg>
        <pc:spChg chg="mod">
          <ac:chgData name="Axel Maille" userId="065ad68c099279a8" providerId="LiveId" clId="{B1C227A8-6FDC-994C-9278-DC89BC3A1DCC}" dt="2020-10-09T15:15:04.011" v="14" actId="1076"/>
          <ac:spMkLst>
            <pc:docMk/>
            <pc:sldMk cId="2794425185" sldId="256"/>
            <ac:spMk id="6" creationId="{00000000-0000-0000-0000-000000000000}"/>
          </ac:spMkLst>
        </pc:spChg>
        <pc:spChg chg="mod">
          <ac:chgData name="Axel Maille" userId="065ad68c099279a8" providerId="LiveId" clId="{B1C227A8-6FDC-994C-9278-DC89BC3A1DCC}" dt="2020-10-09T15:15:12.135" v="17" actId="14100"/>
          <ac:spMkLst>
            <pc:docMk/>
            <pc:sldMk cId="2794425185" sldId="256"/>
            <ac:spMk id="7" creationId="{00000000-0000-0000-0000-000000000000}"/>
          </ac:spMkLst>
        </pc:spChg>
        <pc:spChg chg="mod">
          <ac:chgData name="Axel Maille" userId="065ad68c099279a8" providerId="LiveId" clId="{B1C227A8-6FDC-994C-9278-DC89BC3A1DCC}" dt="2020-10-09T15:15:37.557" v="34" actId="1076"/>
          <ac:spMkLst>
            <pc:docMk/>
            <pc:sldMk cId="2794425185" sldId="256"/>
            <ac:spMk id="8" creationId="{00000000-0000-0000-0000-000000000000}"/>
          </ac:spMkLst>
        </pc:spChg>
        <pc:spChg chg="mod">
          <ac:chgData name="Axel Maille" userId="065ad68c099279a8" providerId="LiveId" clId="{B1C227A8-6FDC-994C-9278-DC89BC3A1DCC}" dt="2020-10-09T15:16:10.230" v="93" actId="20577"/>
          <ac:spMkLst>
            <pc:docMk/>
            <pc:sldMk cId="2794425185" sldId="256"/>
            <ac:spMk id="13" creationId="{00000000-0000-0000-0000-000000000000}"/>
          </ac:spMkLst>
        </pc:spChg>
        <pc:spChg chg="mod">
          <ac:chgData name="Axel Maille" userId="065ad68c099279a8" providerId="LiveId" clId="{B1C227A8-6FDC-994C-9278-DC89BC3A1DCC}" dt="2020-10-09T15:17:08.328" v="127" actId="20577"/>
          <ac:spMkLst>
            <pc:docMk/>
            <pc:sldMk cId="2794425185" sldId="256"/>
            <ac:spMk id="22" creationId="{00000000-0000-0000-0000-000000000000}"/>
          </ac:spMkLst>
        </pc:spChg>
        <pc:spChg chg="mod">
          <ac:chgData name="Axel Maille" userId="065ad68c099279a8" providerId="LiveId" clId="{B1C227A8-6FDC-994C-9278-DC89BC3A1DCC}" dt="2020-10-09T15:18:37.679" v="260" actId="20577"/>
          <ac:spMkLst>
            <pc:docMk/>
            <pc:sldMk cId="2794425185" sldId="256"/>
            <ac:spMk id="91" creationId="{00000000-0000-0000-0000-000000000000}"/>
          </ac:spMkLst>
        </pc:spChg>
        <pc:spChg chg="mod">
          <ac:chgData name="Axel Maille" userId="065ad68c099279a8" providerId="LiveId" clId="{B1C227A8-6FDC-994C-9278-DC89BC3A1DCC}" dt="2020-10-09T15:18:52.901" v="263" actId="6549"/>
          <ac:spMkLst>
            <pc:docMk/>
            <pc:sldMk cId="2794425185" sldId="256"/>
            <ac:spMk id="95" creationId="{00000000-0000-0000-0000-000000000000}"/>
          </ac:spMkLst>
        </pc:spChg>
        <pc:graphicFrameChg chg="mod modGraphic">
          <ac:chgData name="Axel Maille" userId="065ad68c099279a8" providerId="LiveId" clId="{B1C227A8-6FDC-994C-9278-DC89BC3A1DCC}" dt="2020-10-09T15:21:44.785" v="365"/>
          <ac:graphicFrameMkLst>
            <pc:docMk/>
            <pc:sldMk cId="2794425185" sldId="256"/>
            <ac:graphicFrameMk id="19" creationId="{00000000-0000-0000-0000-000000000000}"/>
          </ac:graphicFrameMkLst>
        </pc:graphicFrameChg>
        <pc:graphicFrameChg chg="modGraphic">
          <ac:chgData name="Axel Maille" userId="065ad68c099279a8" providerId="LiveId" clId="{B1C227A8-6FDC-994C-9278-DC89BC3A1DCC}" dt="2020-10-09T15:18:31.064" v="250" actId="20577"/>
          <ac:graphicFrameMkLst>
            <pc:docMk/>
            <pc:sldMk cId="2794425185" sldId="256"/>
            <ac:graphicFrameMk id="25" creationId="{00000000-0000-0000-0000-000000000000}"/>
          </ac:graphicFrameMkLst>
        </pc:graphicFrameChg>
        <pc:graphicFrameChg chg="mod modGraphic">
          <ac:chgData name="Axel Maille" userId="065ad68c099279a8" providerId="LiveId" clId="{B1C227A8-6FDC-994C-9278-DC89BC3A1DCC}" dt="2020-10-09T15:21:27.604" v="361"/>
          <ac:graphicFrameMkLst>
            <pc:docMk/>
            <pc:sldMk cId="2794425185" sldId="256"/>
            <ac:graphicFrameMk id="90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6415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4267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99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294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03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3381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9200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30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727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7594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413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9E726-84D0-4244-BE51-6563BBF6E580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5883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5005416" y="2627720"/>
            <a:ext cx="2330846" cy="45529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339409"/>
            <a:ext cx="7562850" cy="153281"/>
          </a:xfrm>
          <a:prstGeom prst="rect">
            <a:avLst/>
          </a:prstGeom>
          <a:solidFill>
            <a:srgbClr val="4C36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018234" y="156506"/>
            <a:ext cx="2216889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3200" dirty="0">
                <a:solidFill>
                  <a:srgbClr val="4C3666"/>
                </a:solidFill>
              </a:rPr>
              <a:t>Luigi GRECO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968347" y="759155"/>
            <a:ext cx="2813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TITOLO DELLA POSIZIONE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018233" y="1278475"/>
            <a:ext cx="33469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895228" y="811055"/>
            <a:ext cx="1473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4C3666"/>
                </a:solidFill>
              </a:rPr>
              <a:t>Dati </a:t>
            </a:r>
            <a:r>
              <a:rPr lang="fr-FR" dirty="0" err="1">
                <a:solidFill>
                  <a:srgbClr val="4C3666"/>
                </a:solidFill>
              </a:rPr>
              <a:t>Personali</a:t>
            </a:r>
            <a:endParaRPr lang="fr-FR" dirty="0">
              <a:solidFill>
                <a:srgbClr val="4C3666"/>
              </a:solidFill>
            </a:endParaRPr>
          </a:p>
        </p:txBody>
      </p:sp>
      <p:cxnSp>
        <p:nvCxnSpPr>
          <p:cNvPr id="10" name="Connecteur droit 9"/>
          <p:cNvCxnSpPr/>
          <p:nvPr/>
        </p:nvCxnSpPr>
        <p:spPr>
          <a:xfrm flipH="1">
            <a:off x="4981682" y="1180388"/>
            <a:ext cx="2382767" cy="0"/>
          </a:xfrm>
          <a:prstGeom prst="line">
            <a:avLst/>
          </a:prstGeom>
          <a:ln w="3175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5984611" y="1302891"/>
            <a:ext cx="1351652" cy="10669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spcAft>
                <a:spcPts val="400"/>
              </a:spcAft>
            </a:pP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Lorem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Ipsum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Dolor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</a:t>
            </a:r>
          </a:p>
          <a:p>
            <a:pPr algn="r">
              <a:spcAft>
                <a:spcPts val="400"/>
              </a:spcAft>
            </a:pP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00000 Roma</a:t>
            </a:r>
          </a:p>
          <a:p>
            <a:pPr algn="r">
              <a:spcAft>
                <a:spcPts val="400"/>
              </a:spcAft>
            </a:pP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111.222.333</a:t>
            </a:r>
          </a:p>
          <a:p>
            <a:pPr algn="r">
              <a:spcAft>
                <a:spcPts val="400"/>
              </a:spcAft>
            </a:pP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444.555.666</a:t>
            </a:r>
          </a:p>
          <a:p>
            <a:pPr algn="r">
              <a:spcAft>
                <a:spcPts val="400"/>
              </a:spcAft>
            </a:pP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mail@mail.com</a:t>
            </a:r>
            <a:endParaRPr lang="fr-FR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4" name="Image 13" descr="Capture d’écran 2013-06-05 à 17.35.00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5005416" y="1302891"/>
            <a:ext cx="270510" cy="273050"/>
          </a:xfrm>
          <a:prstGeom prst="rect">
            <a:avLst/>
          </a:prstGeom>
        </p:spPr>
      </p:pic>
      <p:pic>
        <p:nvPicPr>
          <p:cNvPr id="15" name="Image 14" descr="Capture d’écran 2013-06-05 à 17.35.22.png"/>
          <p:cNvPicPr/>
          <p:nvPr/>
        </p:nvPicPr>
        <p:blipFill>
          <a:blip r:embed="rId3"/>
          <a:stretch>
            <a:fillRect/>
          </a:stretch>
        </p:blipFill>
        <p:spPr>
          <a:xfrm>
            <a:off x="5005416" y="1575941"/>
            <a:ext cx="270510" cy="264160"/>
          </a:xfrm>
          <a:prstGeom prst="rect">
            <a:avLst/>
          </a:prstGeom>
        </p:spPr>
      </p:pic>
      <p:pic>
        <p:nvPicPr>
          <p:cNvPr id="16" name="Image 15" descr="Capture d’écran 2013-06-05 à 17.35.33.png"/>
          <p:cNvPicPr/>
          <p:nvPr/>
        </p:nvPicPr>
        <p:blipFill>
          <a:blip r:embed="rId4"/>
          <a:stretch>
            <a:fillRect/>
          </a:stretch>
        </p:blipFill>
        <p:spPr>
          <a:xfrm>
            <a:off x="5005416" y="1840101"/>
            <a:ext cx="271780" cy="262255"/>
          </a:xfrm>
          <a:prstGeom prst="rect">
            <a:avLst/>
          </a:prstGeom>
        </p:spPr>
      </p:pic>
      <p:pic>
        <p:nvPicPr>
          <p:cNvPr id="17" name="Image 16" descr="Capture d’écran 2013-06-05 à 17.35.11.png"/>
          <p:cNvPicPr/>
          <p:nvPr/>
        </p:nvPicPr>
        <p:blipFill>
          <a:blip r:embed="rId5"/>
          <a:stretch>
            <a:fillRect/>
          </a:stretch>
        </p:blipFill>
        <p:spPr>
          <a:xfrm>
            <a:off x="5005416" y="2102356"/>
            <a:ext cx="295275" cy="267335"/>
          </a:xfrm>
          <a:prstGeom prst="rect">
            <a:avLst/>
          </a:prstGeom>
        </p:spPr>
      </p:pic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933162"/>
              </p:ext>
            </p:extLst>
          </p:nvPr>
        </p:nvGraphicFramePr>
        <p:xfrm>
          <a:off x="346075" y="3116263"/>
          <a:ext cx="4200525" cy="449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1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91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5F4B78"/>
                          </a:solidFill>
                        </a:rPr>
                        <a:t>2014</a:t>
                      </a:r>
                      <a:r>
                        <a:rPr lang="fr-FR" sz="1100" baseline="0" dirty="0">
                          <a:solidFill>
                            <a:srgbClr val="5F4B78"/>
                          </a:solidFill>
                        </a:rPr>
                        <a:t> - 2010</a:t>
                      </a:r>
                      <a:endParaRPr lang="fr-FR" sz="1100" dirty="0">
                        <a:solidFill>
                          <a:srgbClr val="5F4B78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i="1" kern="1200" noProof="0" dirty="0">
                          <a:solidFill>
                            <a:srgbClr val="4C3666"/>
                          </a:solidFill>
                          <a:latin typeface="+mn-lt"/>
                          <a:ea typeface="+mn-ea"/>
                          <a:cs typeface="+mn-cs"/>
                        </a:rPr>
                        <a:t>Nome della Ditta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Titolo di Posizione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kern="1200" noProof="0" dirty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5F4B78"/>
                          </a:solidFill>
                        </a:rPr>
                        <a:t>2014</a:t>
                      </a:r>
                      <a:r>
                        <a:rPr lang="fr-FR" sz="1100" baseline="0" dirty="0">
                          <a:solidFill>
                            <a:srgbClr val="5F4B78"/>
                          </a:solidFill>
                        </a:rPr>
                        <a:t> - 2010</a:t>
                      </a:r>
                      <a:endParaRPr lang="fr-FR" sz="1100" dirty="0">
                        <a:solidFill>
                          <a:srgbClr val="5F4B78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i="1" kern="1200" noProof="0" dirty="0">
                          <a:solidFill>
                            <a:srgbClr val="4C3666"/>
                          </a:solidFill>
                          <a:latin typeface="+mn-lt"/>
                          <a:ea typeface="+mn-ea"/>
                          <a:cs typeface="+mn-cs"/>
                        </a:rPr>
                        <a:t>Nome della Ditta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Titolo di Posizione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kern="1200" noProof="0" dirty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5F4B78"/>
                          </a:solidFill>
                        </a:rPr>
                        <a:t>2014</a:t>
                      </a:r>
                      <a:r>
                        <a:rPr lang="fr-FR" sz="1100" baseline="0" dirty="0">
                          <a:solidFill>
                            <a:srgbClr val="5F4B78"/>
                          </a:solidFill>
                        </a:rPr>
                        <a:t> - 2010</a:t>
                      </a:r>
                      <a:endParaRPr lang="fr-FR" sz="1100" dirty="0">
                        <a:solidFill>
                          <a:srgbClr val="5F4B78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i="1" kern="1200" noProof="0" dirty="0">
                          <a:solidFill>
                            <a:srgbClr val="4C3666"/>
                          </a:solidFill>
                          <a:latin typeface="+mn-lt"/>
                          <a:ea typeface="+mn-ea"/>
                          <a:cs typeface="+mn-cs"/>
                        </a:rPr>
                        <a:t>Nome della Ditta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Titolo di Posizione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kern="1200" noProof="0" dirty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5F4B78"/>
                          </a:solidFill>
                        </a:rPr>
                        <a:t>2014</a:t>
                      </a:r>
                      <a:r>
                        <a:rPr lang="fr-FR" sz="1100" baseline="0" dirty="0">
                          <a:solidFill>
                            <a:srgbClr val="5F4B78"/>
                          </a:solidFill>
                        </a:rPr>
                        <a:t> - 2010</a:t>
                      </a:r>
                      <a:endParaRPr lang="fr-FR" sz="1100" dirty="0">
                        <a:solidFill>
                          <a:srgbClr val="5F4B78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i="1" kern="1200" noProof="0" dirty="0">
                          <a:solidFill>
                            <a:srgbClr val="4C3666"/>
                          </a:solidFill>
                          <a:latin typeface="+mn-lt"/>
                          <a:ea typeface="+mn-ea"/>
                          <a:cs typeface="+mn-cs"/>
                        </a:rPr>
                        <a:t>Nome della Ditta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Titolo di Posizione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kern="1200" noProof="0" dirty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5F4B78"/>
                          </a:solidFill>
                        </a:rPr>
                        <a:t>2014</a:t>
                      </a:r>
                      <a:r>
                        <a:rPr lang="fr-FR" sz="1100" baseline="0" dirty="0">
                          <a:solidFill>
                            <a:srgbClr val="5F4B78"/>
                          </a:solidFill>
                        </a:rPr>
                        <a:t> - 2010</a:t>
                      </a:r>
                      <a:endParaRPr lang="fr-FR" sz="1100" dirty="0">
                        <a:solidFill>
                          <a:srgbClr val="5F4B78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i="1" kern="1200" noProof="0" dirty="0">
                          <a:solidFill>
                            <a:srgbClr val="4C3666"/>
                          </a:solidFill>
                          <a:latin typeface="+mn-lt"/>
                          <a:ea typeface="+mn-ea"/>
                          <a:cs typeface="+mn-cs"/>
                        </a:rPr>
                        <a:t>Nome della Ditta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Titolo di Posizione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kern="1200" noProof="0" dirty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2236569"/>
                  </a:ext>
                </a:extLst>
              </a:tr>
            </a:tbl>
          </a:graphicData>
        </a:graphic>
      </p:graphicFrame>
      <p:cxnSp>
        <p:nvCxnSpPr>
          <p:cNvPr id="21" name="Connecteur droit 20"/>
          <p:cNvCxnSpPr/>
          <p:nvPr/>
        </p:nvCxnSpPr>
        <p:spPr>
          <a:xfrm>
            <a:off x="440267" y="2997052"/>
            <a:ext cx="6895996" cy="0"/>
          </a:xfrm>
          <a:prstGeom prst="line">
            <a:avLst/>
          </a:prstGeom>
          <a:ln w="3175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764355" y="2627720"/>
            <a:ext cx="6571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//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</a:rPr>
              <a:t>Experienza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</a:rPr>
              <a:t>profesionali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						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</a:rPr>
              <a:t>Conoscenze</a:t>
            </a:r>
            <a:endParaRPr lang="fr-FR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3" name="Image 22" descr="Capture d’écran 2013-06-05 à 18.23.49.png"/>
          <p:cNvPicPr/>
          <p:nvPr/>
        </p:nvPicPr>
        <p:blipFill>
          <a:blip r:embed="rId6"/>
          <a:stretch>
            <a:fillRect/>
          </a:stretch>
        </p:blipFill>
        <p:spPr>
          <a:xfrm>
            <a:off x="413201" y="2627720"/>
            <a:ext cx="351155" cy="355191"/>
          </a:xfrm>
          <a:prstGeom prst="rect">
            <a:avLst/>
          </a:prstGeom>
        </p:spPr>
      </p:pic>
      <p:graphicFrame>
        <p:nvGraphicFramePr>
          <p:cNvPr id="25" name="Tableau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374193"/>
              </p:ext>
            </p:extLst>
          </p:nvPr>
        </p:nvGraphicFramePr>
        <p:xfrm>
          <a:off x="5005416" y="3142043"/>
          <a:ext cx="1292615" cy="38720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2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590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Windows / Mac 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367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Word / Excel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Google </a:t>
                      </a:r>
                      <a:r>
                        <a:rPr lang="fr-FR" sz="9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Analytics</a:t>
                      </a:r>
                      <a:endParaRPr lang="fr-FR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Adwords</a:t>
                      </a:r>
                      <a:endParaRPr lang="fr-FR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Ciel 2.0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endParaRPr lang="fr-FR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Francese</a:t>
                      </a:r>
                      <a:endParaRPr lang="fr-FR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Tedesco</a:t>
                      </a:r>
                      <a:endParaRPr lang="fr-FR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Italiano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endParaRPr lang="fr-FR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Curioso</a:t>
                      </a:r>
                      <a:endParaRPr lang="fr-FR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Progredire</a:t>
                      </a:r>
                      <a:endParaRPr lang="fr-FR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Dinamico</a:t>
                      </a:r>
                      <a:endParaRPr lang="fr-FR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Organizzato</a:t>
                      </a:r>
                      <a:endParaRPr lang="fr-FR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1" name="Oval 1"/>
          <p:cNvSpPr>
            <a:spLocks noChangeArrowheads="1"/>
          </p:cNvSpPr>
          <p:nvPr/>
        </p:nvSpPr>
        <p:spPr bwMode="auto">
          <a:xfrm>
            <a:off x="6390870" y="3227388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" name="Oval 1"/>
          <p:cNvSpPr>
            <a:spLocks noChangeArrowheads="1"/>
          </p:cNvSpPr>
          <p:nvPr/>
        </p:nvSpPr>
        <p:spPr bwMode="auto">
          <a:xfrm>
            <a:off x="6543270" y="3227388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3" name="Oval 1"/>
          <p:cNvSpPr>
            <a:spLocks noChangeArrowheads="1"/>
          </p:cNvSpPr>
          <p:nvPr/>
        </p:nvSpPr>
        <p:spPr bwMode="auto">
          <a:xfrm>
            <a:off x="6702815" y="3227388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" name="Oval 1"/>
          <p:cNvSpPr>
            <a:spLocks noChangeArrowheads="1"/>
          </p:cNvSpPr>
          <p:nvPr/>
        </p:nvSpPr>
        <p:spPr bwMode="auto">
          <a:xfrm>
            <a:off x="6867120" y="3227388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Oval 2"/>
          <p:cNvSpPr>
            <a:spLocks noChangeArrowheads="1"/>
          </p:cNvSpPr>
          <p:nvPr/>
        </p:nvSpPr>
        <p:spPr bwMode="auto">
          <a:xfrm>
            <a:off x="7038570" y="3227388"/>
            <a:ext cx="115888" cy="1047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7" name="Oval 1"/>
          <p:cNvSpPr>
            <a:spLocks noChangeArrowheads="1"/>
          </p:cNvSpPr>
          <p:nvPr/>
        </p:nvSpPr>
        <p:spPr bwMode="auto">
          <a:xfrm>
            <a:off x="6390870" y="3484563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8" name="Oval 1"/>
          <p:cNvSpPr>
            <a:spLocks noChangeArrowheads="1"/>
          </p:cNvSpPr>
          <p:nvPr/>
        </p:nvSpPr>
        <p:spPr bwMode="auto">
          <a:xfrm>
            <a:off x="6543270" y="3484563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9" name="Oval 1"/>
          <p:cNvSpPr>
            <a:spLocks noChangeArrowheads="1"/>
          </p:cNvSpPr>
          <p:nvPr/>
        </p:nvSpPr>
        <p:spPr bwMode="auto">
          <a:xfrm>
            <a:off x="6702815" y="3484563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1" name="Oval 2"/>
          <p:cNvSpPr>
            <a:spLocks noChangeArrowheads="1"/>
          </p:cNvSpPr>
          <p:nvPr/>
        </p:nvSpPr>
        <p:spPr bwMode="auto">
          <a:xfrm>
            <a:off x="7038570" y="3484563"/>
            <a:ext cx="115888" cy="1047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2" name="Oval 2"/>
          <p:cNvSpPr>
            <a:spLocks noChangeArrowheads="1"/>
          </p:cNvSpPr>
          <p:nvPr/>
        </p:nvSpPr>
        <p:spPr bwMode="auto">
          <a:xfrm>
            <a:off x="6867120" y="3484563"/>
            <a:ext cx="115888" cy="1047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" name="Oval 1"/>
          <p:cNvSpPr>
            <a:spLocks noChangeArrowheads="1"/>
          </p:cNvSpPr>
          <p:nvPr/>
        </p:nvSpPr>
        <p:spPr bwMode="auto">
          <a:xfrm>
            <a:off x="6390870" y="37369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9" name="Oval 1"/>
          <p:cNvSpPr>
            <a:spLocks noChangeArrowheads="1"/>
          </p:cNvSpPr>
          <p:nvPr/>
        </p:nvSpPr>
        <p:spPr bwMode="auto">
          <a:xfrm>
            <a:off x="6543270" y="37369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0" name="Oval 1"/>
          <p:cNvSpPr>
            <a:spLocks noChangeArrowheads="1"/>
          </p:cNvSpPr>
          <p:nvPr/>
        </p:nvSpPr>
        <p:spPr bwMode="auto">
          <a:xfrm>
            <a:off x="6702815" y="37369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" name="Oval 1"/>
          <p:cNvSpPr>
            <a:spLocks noChangeArrowheads="1"/>
          </p:cNvSpPr>
          <p:nvPr/>
        </p:nvSpPr>
        <p:spPr bwMode="auto">
          <a:xfrm>
            <a:off x="6867120" y="37369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2" name="Oval 2"/>
          <p:cNvSpPr>
            <a:spLocks noChangeArrowheads="1"/>
          </p:cNvSpPr>
          <p:nvPr/>
        </p:nvSpPr>
        <p:spPr bwMode="auto">
          <a:xfrm>
            <a:off x="7038570" y="3736976"/>
            <a:ext cx="115888" cy="1047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3" name="Oval 1"/>
          <p:cNvSpPr>
            <a:spLocks noChangeArrowheads="1"/>
          </p:cNvSpPr>
          <p:nvPr/>
        </p:nvSpPr>
        <p:spPr bwMode="auto">
          <a:xfrm>
            <a:off x="6385702" y="3994151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4" name="Oval 1"/>
          <p:cNvSpPr>
            <a:spLocks noChangeArrowheads="1"/>
          </p:cNvSpPr>
          <p:nvPr/>
        </p:nvSpPr>
        <p:spPr bwMode="auto">
          <a:xfrm>
            <a:off x="6538102" y="3994151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5" name="Oval 1"/>
          <p:cNvSpPr>
            <a:spLocks noChangeArrowheads="1"/>
          </p:cNvSpPr>
          <p:nvPr/>
        </p:nvSpPr>
        <p:spPr bwMode="auto">
          <a:xfrm>
            <a:off x="6697647" y="3994151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6" name="Oval 1"/>
          <p:cNvSpPr>
            <a:spLocks noChangeArrowheads="1"/>
          </p:cNvSpPr>
          <p:nvPr/>
        </p:nvSpPr>
        <p:spPr bwMode="auto">
          <a:xfrm>
            <a:off x="6861952" y="3994151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7" name="Oval 2"/>
          <p:cNvSpPr>
            <a:spLocks noChangeArrowheads="1"/>
          </p:cNvSpPr>
          <p:nvPr/>
        </p:nvSpPr>
        <p:spPr bwMode="auto">
          <a:xfrm>
            <a:off x="7033402" y="3994151"/>
            <a:ext cx="115888" cy="1047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8" name="Oval 1"/>
          <p:cNvSpPr>
            <a:spLocks noChangeArrowheads="1"/>
          </p:cNvSpPr>
          <p:nvPr/>
        </p:nvSpPr>
        <p:spPr bwMode="auto">
          <a:xfrm>
            <a:off x="6393640" y="42703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9" name="Oval 1"/>
          <p:cNvSpPr>
            <a:spLocks noChangeArrowheads="1"/>
          </p:cNvSpPr>
          <p:nvPr/>
        </p:nvSpPr>
        <p:spPr bwMode="auto">
          <a:xfrm>
            <a:off x="6546040" y="42703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0" name="Oval 1"/>
          <p:cNvSpPr>
            <a:spLocks noChangeArrowheads="1"/>
          </p:cNvSpPr>
          <p:nvPr/>
        </p:nvSpPr>
        <p:spPr bwMode="auto">
          <a:xfrm>
            <a:off x="6705585" y="42703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1" name="Oval 1"/>
          <p:cNvSpPr>
            <a:spLocks noChangeArrowheads="1"/>
          </p:cNvSpPr>
          <p:nvPr/>
        </p:nvSpPr>
        <p:spPr bwMode="auto">
          <a:xfrm>
            <a:off x="6869890" y="42703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3" name="Oval 1"/>
          <p:cNvSpPr>
            <a:spLocks noChangeArrowheads="1"/>
          </p:cNvSpPr>
          <p:nvPr/>
        </p:nvSpPr>
        <p:spPr bwMode="auto">
          <a:xfrm>
            <a:off x="7022290" y="42703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4" name="Oval 3"/>
          <p:cNvSpPr>
            <a:spLocks noChangeArrowheads="1"/>
          </p:cNvSpPr>
          <p:nvPr/>
        </p:nvSpPr>
        <p:spPr bwMode="auto">
          <a:xfrm>
            <a:off x="6384115" y="4878388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5" name="Oval 4"/>
          <p:cNvSpPr>
            <a:spLocks noChangeArrowheads="1"/>
          </p:cNvSpPr>
          <p:nvPr/>
        </p:nvSpPr>
        <p:spPr bwMode="auto">
          <a:xfrm>
            <a:off x="6546040" y="4878388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6" name="Oval 5"/>
          <p:cNvSpPr>
            <a:spLocks noChangeArrowheads="1"/>
          </p:cNvSpPr>
          <p:nvPr/>
        </p:nvSpPr>
        <p:spPr bwMode="auto">
          <a:xfrm>
            <a:off x="6705585" y="4878388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7" name="Oval 6"/>
          <p:cNvSpPr>
            <a:spLocks noChangeArrowheads="1"/>
          </p:cNvSpPr>
          <p:nvPr/>
        </p:nvSpPr>
        <p:spPr bwMode="auto">
          <a:xfrm>
            <a:off x="6860365" y="4878388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9" name="Oval 3"/>
          <p:cNvSpPr>
            <a:spLocks noChangeArrowheads="1"/>
          </p:cNvSpPr>
          <p:nvPr/>
        </p:nvSpPr>
        <p:spPr bwMode="auto">
          <a:xfrm>
            <a:off x="6376177" y="5135563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0" name="Oval 4"/>
          <p:cNvSpPr>
            <a:spLocks noChangeArrowheads="1"/>
          </p:cNvSpPr>
          <p:nvPr/>
        </p:nvSpPr>
        <p:spPr bwMode="auto">
          <a:xfrm>
            <a:off x="6538102" y="5135563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1" name="Oval 5"/>
          <p:cNvSpPr>
            <a:spLocks noChangeArrowheads="1"/>
          </p:cNvSpPr>
          <p:nvPr/>
        </p:nvSpPr>
        <p:spPr bwMode="auto">
          <a:xfrm>
            <a:off x="6697647" y="5135563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2" name="Oval 6"/>
          <p:cNvSpPr>
            <a:spLocks noChangeArrowheads="1"/>
          </p:cNvSpPr>
          <p:nvPr/>
        </p:nvSpPr>
        <p:spPr bwMode="auto">
          <a:xfrm>
            <a:off x="6852427" y="5135563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3" name="Oval 7"/>
          <p:cNvSpPr>
            <a:spLocks noChangeArrowheads="1"/>
          </p:cNvSpPr>
          <p:nvPr/>
        </p:nvSpPr>
        <p:spPr bwMode="auto">
          <a:xfrm>
            <a:off x="7012765" y="5135563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4" name="Oval 3"/>
          <p:cNvSpPr>
            <a:spLocks noChangeArrowheads="1"/>
          </p:cNvSpPr>
          <p:nvPr/>
        </p:nvSpPr>
        <p:spPr bwMode="auto">
          <a:xfrm>
            <a:off x="6376177" y="5392738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5" name="Oval 4"/>
          <p:cNvSpPr>
            <a:spLocks noChangeArrowheads="1"/>
          </p:cNvSpPr>
          <p:nvPr/>
        </p:nvSpPr>
        <p:spPr bwMode="auto">
          <a:xfrm>
            <a:off x="6538102" y="5392738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6" name="Oval 5"/>
          <p:cNvSpPr>
            <a:spLocks noChangeArrowheads="1"/>
          </p:cNvSpPr>
          <p:nvPr/>
        </p:nvSpPr>
        <p:spPr bwMode="auto">
          <a:xfrm>
            <a:off x="6697647" y="5392738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7" name="Oval 6"/>
          <p:cNvSpPr>
            <a:spLocks noChangeArrowheads="1"/>
          </p:cNvSpPr>
          <p:nvPr/>
        </p:nvSpPr>
        <p:spPr bwMode="auto">
          <a:xfrm>
            <a:off x="6852427" y="5392738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9" name="Oval 8"/>
          <p:cNvSpPr>
            <a:spLocks noChangeArrowheads="1"/>
          </p:cNvSpPr>
          <p:nvPr/>
        </p:nvSpPr>
        <p:spPr bwMode="auto">
          <a:xfrm>
            <a:off x="7019892" y="4878388"/>
            <a:ext cx="117475" cy="104775"/>
          </a:xfrm>
          <a:prstGeom prst="ellipse">
            <a:avLst/>
          </a:prstGeom>
          <a:solidFill>
            <a:schemeClr val="bg1"/>
          </a:solidFill>
          <a:ln w="19050">
            <a:solidFill>
              <a:srgbClr val="272727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0" name="Oval 9"/>
          <p:cNvSpPr>
            <a:spLocks noChangeArrowheads="1"/>
          </p:cNvSpPr>
          <p:nvPr/>
        </p:nvSpPr>
        <p:spPr bwMode="auto">
          <a:xfrm>
            <a:off x="7015940" y="5392738"/>
            <a:ext cx="117475" cy="104775"/>
          </a:xfrm>
          <a:prstGeom prst="ellipse">
            <a:avLst/>
          </a:prstGeom>
          <a:solidFill>
            <a:schemeClr val="bg1"/>
          </a:solidFill>
          <a:ln w="19050">
            <a:solidFill>
              <a:srgbClr val="272727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cxnSp>
        <p:nvCxnSpPr>
          <p:cNvPr id="82" name="Connecteur droit 81"/>
          <p:cNvCxnSpPr/>
          <p:nvPr/>
        </p:nvCxnSpPr>
        <p:spPr>
          <a:xfrm>
            <a:off x="6298031" y="6013450"/>
            <a:ext cx="856427" cy="0"/>
          </a:xfrm>
          <a:prstGeom prst="line">
            <a:avLst/>
          </a:prstGeom>
          <a:ln w="3175" cmpd="sng">
            <a:solidFill>
              <a:srgbClr val="5F4B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82"/>
          <p:cNvCxnSpPr/>
          <p:nvPr/>
        </p:nvCxnSpPr>
        <p:spPr>
          <a:xfrm>
            <a:off x="6309562" y="6311900"/>
            <a:ext cx="856427" cy="0"/>
          </a:xfrm>
          <a:prstGeom prst="line">
            <a:avLst/>
          </a:prstGeom>
          <a:ln w="3175" cmpd="sng">
            <a:solidFill>
              <a:srgbClr val="5F4B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/>
          <p:cNvCxnSpPr/>
          <p:nvPr/>
        </p:nvCxnSpPr>
        <p:spPr>
          <a:xfrm>
            <a:off x="6309562" y="6597650"/>
            <a:ext cx="856427" cy="0"/>
          </a:xfrm>
          <a:prstGeom prst="line">
            <a:avLst/>
          </a:prstGeom>
          <a:ln w="3175" cmpd="sng">
            <a:solidFill>
              <a:srgbClr val="5F4B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84"/>
          <p:cNvCxnSpPr/>
          <p:nvPr/>
        </p:nvCxnSpPr>
        <p:spPr>
          <a:xfrm>
            <a:off x="6298031" y="6864350"/>
            <a:ext cx="856427" cy="0"/>
          </a:xfrm>
          <a:prstGeom prst="line">
            <a:avLst/>
          </a:prstGeom>
          <a:ln w="3175" cmpd="sng">
            <a:solidFill>
              <a:srgbClr val="5F4B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Oval 1"/>
          <p:cNvSpPr>
            <a:spLocks noChangeArrowheads="1"/>
          </p:cNvSpPr>
          <p:nvPr/>
        </p:nvSpPr>
        <p:spPr bwMode="auto">
          <a:xfrm>
            <a:off x="6954821" y="5961062"/>
            <a:ext cx="115888" cy="104775"/>
          </a:xfrm>
          <a:prstGeom prst="ellipse">
            <a:avLst/>
          </a:prstGeom>
          <a:solidFill>
            <a:srgbClr val="4C3666"/>
          </a:solidFill>
          <a:ln w="19050">
            <a:solidFill>
              <a:srgbClr val="5F497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7" name="Oval 1"/>
          <p:cNvSpPr>
            <a:spLocks noChangeArrowheads="1"/>
          </p:cNvSpPr>
          <p:nvPr/>
        </p:nvSpPr>
        <p:spPr bwMode="auto">
          <a:xfrm>
            <a:off x="6904004" y="6257924"/>
            <a:ext cx="115888" cy="104775"/>
          </a:xfrm>
          <a:prstGeom prst="ellipse">
            <a:avLst/>
          </a:prstGeom>
          <a:solidFill>
            <a:srgbClr val="4C3666"/>
          </a:solidFill>
          <a:ln w="19050">
            <a:solidFill>
              <a:srgbClr val="5F497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8" name="Oval 1"/>
          <p:cNvSpPr>
            <a:spLocks noChangeArrowheads="1"/>
          </p:cNvSpPr>
          <p:nvPr/>
        </p:nvSpPr>
        <p:spPr bwMode="auto">
          <a:xfrm>
            <a:off x="7080234" y="6545262"/>
            <a:ext cx="115888" cy="104775"/>
          </a:xfrm>
          <a:prstGeom prst="ellipse">
            <a:avLst/>
          </a:prstGeom>
          <a:solidFill>
            <a:srgbClr val="4C3666"/>
          </a:solidFill>
          <a:ln w="19050">
            <a:solidFill>
              <a:srgbClr val="5F497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9" name="Oval 1"/>
          <p:cNvSpPr>
            <a:spLocks noChangeArrowheads="1"/>
          </p:cNvSpPr>
          <p:nvPr/>
        </p:nvSpPr>
        <p:spPr bwMode="auto">
          <a:xfrm>
            <a:off x="7000050" y="6811962"/>
            <a:ext cx="115888" cy="104775"/>
          </a:xfrm>
          <a:prstGeom prst="ellipse">
            <a:avLst/>
          </a:prstGeom>
          <a:solidFill>
            <a:srgbClr val="4C3666"/>
          </a:solidFill>
          <a:ln w="19050">
            <a:solidFill>
              <a:srgbClr val="5F497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90" name="Tableau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857793"/>
              </p:ext>
            </p:extLst>
          </p:nvPr>
        </p:nvGraphicFramePr>
        <p:xfrm>
          <a:off x="346075" y="8100225"/>
          <a:ext cx="4200525" cy="1996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1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91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100" baseline="0" dirty="0">
                          <a:solidFill>
                            <a:srgbClr val="5F4B78"/>
                          </a:solidFill>
                        </a:rPr>
                        <a:t>2010</a:t>
                      </a:r>
                      <a:endParaRPr lang="fr-FR" sz="1100" dirty="0">
                        <a:solidFill>
                          <a:srgbClr val="5F4B78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Formazione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- </a:t>
                      </a:r>
                      <a:r>
                        <a:rPr lang="it-IT" sz="1100" i="1" kern="1200" noProof="0" dirty="0">
                          <a:solidFill>
                            <a:srgbClr val="4C3666"/>
                          </a:solidFill>
                          <a:latin typeface="+mn-lt"/>
                          <a:ea typeface="+mn-ea"/>
                          <a:cs typeface="+mn-cs"/>
                        </a:rPr>
                        <a:t>Università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kern="1200" noProof="0" dirty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Descrivi le specialità di questa formazione: i tuoi diplomi, le opzioni di formazione, </a:t>
                      </a:r>
                      <a:r>
                        <a:rPr lang="it-IT" sz="1000" kern="1200" noProof="0" dirty="0" err="1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ecc</a:t>
                      </a:r>
                      <a:r>
                        <a:rPr lang="it-IT" sz="1000" kern="1200" noProof="0" dirty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 ...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kern="1200" dirty="0">
                        <a:solidFill>
                          <a:srgbClr val="7F7F7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082">
                <a:tc>
                  <a:txBody>
                    <a:bodyPr/>
                    <a:lstStyle/>
                    <a:p>
                      <a:r>
                        <a:rPr lang="fr-FR" sz="1100" baseline="0" dirty="0">
                          <a:solidFill>
                            <a:srgbClr val="5F4B78"/>
                          </a:solidFill>
                        </a:rPr>
                        <a:t>2010</a:t>
                      </a:r>
                      <a:endParaRPr lang="fr-FR" sz="1100" dirty="0">
                        <a:solidFill>
                          <a:srgbClr val="5F4B78"/>
                        </a:solidFill>
                      </a:endParaRPr>
                    </a:p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Formazione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it-IT" sz="1100" i="1" kern="1200" noProof="0" dirty="0">
                          <a:solidFill>
                            <a:srgbClr val="4C3666"/>
                          </a:solidFill>
                          <a:latin typeface="+mn-lt"/>
                          <a:ea typeface="+mn-ea"/>
                          <a:cs typeface="+mn-cs"/>
                        </a:rPr>
                        <a:t>Università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kern="1200" noProof="0" dirty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Descrivi le specialità di questa formazione: i tuoi diplomi, le opzioni di formazione, </a:t>
                      </a:r>
                      <a:r>
                        <a:rPr lang="it-IT" sz="1000" kern="1200" noProof="0" dirty="0" err="1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ecc</a:t>
                      </a:r>
                      <a:r>
                        <a:rPr lang="it-IT" sz="1000" kern="1200" noProof="0" dirty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 ...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kern="1200" dirty="0">
                        <a:solidFill>
                          <a:srgbClr val="7F7F7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082">
                <a:tc>
                  <a:txBody>
                    <a:bodyPr/>
                    <a:lstStyle/>
                    <a:p>
                      <a:r>
                        <a:rPr lang="fr-FR" sz="1100" baseline="0" dirty="0">
                          <a:solidFill>
                            <a:srgbClr val="5F4B78"/>
                          </a:solidFill>
                        </a:rPr>
                        <a:t>2010</a:t>
                      </a:r>
                      <a:endParaRPr lang="fr-FR" sz="1100" dirty="0">
                        <a:solidFill>
                          <a:srgbClr val="5F4B78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Formazione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it-IT" sz="1100" i="1" kern="1200" noProof="0" dirty="0">
                          <a:solidFill>
                            <a:srgbClr val="4C3666"/>
                          </a:solidFill>
                          <a:latin typeface="+mn-lt"/>
                          <a:ea typeface="+mn-ea"/>
                          <a:cs typeface="+mn-cs"/>
                        </a:rPr>
                        <a:t>Università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kern="1200" noProof="0" dirty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Descrivi le specialità di questa formazione: i tuoi diplomi, le opzioni di formazione, </a:t>
                      </a:r>
                      <a:r>
                        <a:rPr lang="it-IT" sz="1000" kern="1200" noProof="0" dirty="0" err="1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ecc</a:t>
                      </a:r>
                      <a:r>
                        <a:rPr lang="it-IT" sz="1000" kern="1200" noProof="0" dirty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 ...</a:t>
                      </a:r>
                      <a:endParaRPr lang="en-GB" sz="1000" kern="1200" dirty="0">
                        <a:solidFill>
                          <a:srgbClr val="7F7F7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37687611"/>
                  </a:ext>
                </a:extLst>
              </a:tr>
            </a:tbl>
          </a:graphicData>
        </a:graphic>
      </p:graphicFrame>
      <p:sp>
        <p:nvSpPr>
          <p:cNvPr id="91" name="ZoneTexte 90"/>
          <p:cNvSpPr txBox="1"/>
          <p:nvPr/>
        </p:nvSpPr>
        <p:spPr>
          <a:xfrm>
            <a:off x="916755" y="7603890"/>
            <a:ext cx="6571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// Formation									// </a:t>
            </a:r>
            <a:r>
              <a:rPr lang="fr-FR" dirty="0" err="1">
                <a:solidFill>
                  <a:schemeClr val="bg1">
                    <a:lumMod val="50000"/>
                  </a:schemeClr>
                </a:solidFill>
              </a:rPr>
              <a:t>Passatempo</a:t>
            </a:r>
            <a:endParaRPr lang="fr-FR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2" name="Image 91" descr="Capture d’écran 2013-06-05 à 19.18.35.png"/>
          <p:cNvPicPr/>
          <p:nvPr/>
        </p:nvPicPr>
        <p:blipFill>
          <a:blip r:embed="rId7"/>
          <a:stretch>
            <a:fillRect/>
          </a:stretch>
        </p:blipFill>
        <p:spPr>
          <a:xfrm>
            <a:off x="440267" y="7609367"/>
            <a:ext cx="428625" cy="363855"/>
          </a:xfrm>
          <a:prstGeom prst="rect">
            <a:avLst/>
          </a:prstGeom>
        </p:spPr>
      </p:pic>
      <p:pic>
        <p:nvPicPr>
          <p:cNvPr id="93" name="Image 92" descr="Capture d’écran 2013-06-06 à 01.37.49.png"/>
          <p:cNvPicPr/>
          <p:nvPr/>
        </p:nvPicPr>
        <p:blipFill>
          <a:blip r:embed="rId8"/>
          <a:stretch>
            <a:fillRect/>
          </a:stretch>
        </p:blipFill>
        <p:spPr>
          <a:xfrm>
            <a:off x="5624112" y="7634707"/>
            <a:ext cx="360499" cy="336961"/>
          </a:xfrm>
          <a:prstGeom prst="rect">
            <a:avLst/>
          </a:prstGeom>
        </p:spPr>
      </p:pic>
      <p:cxnSp>
        <p:nvCxnSpPr>
          <p:cNvPr id="94" name="Connecteur droit 93"/>
          <p:cNvCxnSpPr/>
          <p:nvPr/>
        </p:nvCxnSpPr>
        <p:spPr>
          <a:xfrm>
            <a:off x="346075" y="7971668"/>
            <a:ext cx="6895996" cy="0"/>
          </a:xfrm>
          <a:prstGeom prst="line">
            <a:avLst/>
          </a:prstGeom>
          <a:ln w="3175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ZoneTexte 94"/>
          <p:cNvSpPr txBox="1"/>
          <p:nvPr/>
        </p:nvSpPr>
        <p:spPr>
          <a:xfrm>
            <a:off x="4981682" y="8110030"/>
            <a:ext cx="22603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Lorem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ipsum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dolor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sit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amet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,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consectetur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adipiscing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elit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.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Aliquam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metus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velit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,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iaculis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eget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leo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 a,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porttitor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tincidunt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elit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. Sed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accumsan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rutrum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porttitor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.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Aliquam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vel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facilisis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augue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, eu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ornare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metus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. </a:t>
            </a:r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9" name="Triangle isocèle 98"/>
          <p:cNvSpPr/>
          <p:nvPr/>
        </p:nvSpPr>
        <p:spPr>
          <a:xfrm rot="8080715">
            <a:off x="5852329" y="9577305"/>
            <a:ext cx="2564660" cy="1317714"/>
          </a:xfrm>
          <a:prstGeom prst="triangle">
            <a:avLst/>
          </a:prstGeom>
          <a:solidFill>
            <a:srgbClr val="6C4E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44251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348</Words>
  <Application>Microsoft Macintosh PowerPoint</Application>
  <PresentationFormat>Personnalisé</PresentationFormat>
  <Paragraphs>53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Avenir Book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31</cp:revision>
  <dcterms:created xsi:type="dcterms:W3CDTF">2014-12-01T20:31:38Z</dcterms:created>
  <dcterms:modified xsi:type="dcterms:W3CDTF">2020-10-09T15:21:46Z</dcterms:modified>
</cp:coreProperties>
</file>