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C4E90"/>
    <a:srgbClr val="5F4B78"/>
    <a:srgbClr val="4C3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C227A8-6FDC-994C-9278-DC89BC3A1DCC}" v="20" dt="2020-10-09T15:21:44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9"/>
    <p:restoredTop sz="94691"/>
  </p:normalViewPr>
  <p:slideViewPr>
    <p:cSldViewPr snapToGrid="0" snapToObjects="1">
      <p:cViewPr>
        <p:scale>
          <a:sx n="135" d="100"/>
          <a:sy n="135" d="100"/>
        </p:scale>
        <p:origin x="1792" y="-146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1C227A8-6FDC-994C-9278-DC89BC3A1DCC}"/>
    <pc:docChg chg="modSld">
      <pc:chgData name="Axel Maille" userId="065ad68c099279a8" providerId="LiveId" clId="{B1C227A8-6FDC-994C-9278-DC89BC3A1DCC}" dt="2020-10-09T15:21:44.785" v="365"/>
      <pc:docMkLst>
        <pc:docMk/>
      </pc:docMkLst>
      <pc:sldChg chg="modSp mod">
        <pc:chgData name="Axel Maille" userId="065ad68c099279a8" providerId="LiveId" clId="{B1C227A8-6FDC-994C-9278-DC89BC3A1DCC}" dt="2020-10-09T15:21:44.785" v="365"/>
        <pc:sldMkLst>
          <pc:docMk/>
          <pc:sldMk cId="2794425185" sldId="256"/>
        </pc:sldMkLst>
        <pc:spChg chg="mod">
          <ac:chgData name="Axel Maille" userId="065ad68c099279a8" providerId="LiveId" clId="{B1C227A8-6FDC-994C-9278-DC89BC3A1DCC}" dt="2020-10-09T15:14:41.325" v="9" actId="20577"/>
          <ac:spMkLst>
            <pc:docMk/>
            <pc:sldMk cId="2794425185" sldId="256"/>
            <ac:spMk id="5" creationId="{00000000-0000-0000-0000-000000000000}"/>
          </ac:spMkLst>
        </pc:spChg>
        <pc:spChg chg="mod">
          <ac:chgData name="Axel Maille" userId="065ad68c099279a8" providerId="LiveId" clId="{B1C227A8-6FDC-994C-9278-DC89BC3A1DCC}" dt="2020-10-09T15:15:04.011" v="14" actId="1076"/>
          <ac:spMkLst>
            <pc:docMk/>
            <pc:sldMk cId="2794425185" sldId="256"/>
            <ac:spMk id="6" creationId="{00000000-0000-0000-0000-000000000000}"/>
          </ac:spMkLst>
        </pc:spChg>
        <pc:spChg chg="mod">
          <ac:chgData name="Axel Maille" userId="065ad68c099279a8" providerId="LiveId" clId="{B1C227A8-6FDC-994C-9278-DC89BC3A1DCC}" dt="2020-10-09T15:15:12.135" v="17" actId="14100"/>
          <ac:spMkLst>
            <pc:docMk/>
            <pc:sldMk cId="2794425185" sldId="256"/>
            <ac:spMk id="7" creationId="{00000000-0000-0000-0000-000000000000}"/>
          </ac:spMkLst>
        </pc:spChg>
        <pc:spChg chg="mod">
          <ac:chgData name="Axel Maille" userId="065ad68c099279a8" providerId="LiveId" clId="{B1C227A8-6FDC-994C-9278-DC89BC3A1DCC}" dt="2020-10-09T15:15:37.557" v="34" actId="1076"/>
          <ac:spMkLst>
            <pc:docMk/>
            <pc:sldMk cId="2794425185" sldId="256"/>
            <ac:spMk id="8" creationId="{00000000-0000-0000-0000-000000000000}"/>
          </ac:spMkLst>
        </pc:spChg>
        <pc:spChg chg="mod">
          <ac:chgData name="Axel Maille" userId="065ad68c099279a8" providerId="LiveId" clId="{B1C227A8-6FDC-994C-9278-DC89BC3A1DCC}" dt="2020-10-09T15:16:10.230" v="93" actId="20577"/>
          <ac:spMkLst>
            <pc:docMk/>
            <pc:sldMk cId="2794425185" sldId="256"/>
            <ac:spMk id="13" creationId="{00000000-0000-0000-0000-000000000000}"/>
          </ac:spMkLst>
        </pc:spChg>
        <pc:spChg chg="mod">
          <ac:chgData name="Axel Maille" userId="065ad68c099279a8" providerId="LiveId" clId="{B1C227A8-6FDC-994C-9278-DC89BC3A1DCC}" dt="2020-10-09T15:17:08.328" v="127" actId="20577"/>
          <ac:spMkLst>
            <pc:docMk/>
            <pc:sldMk cId="2794425185" sldId="256"/>
            <ac:spMk id="22" creationId="{00000000-0000-0000-0000-000000000000}"/>
          </ac:spMkLst>
        </pc:spChg>
        <pc:spChg chg="mod">
          <ac:chgData name="Axel Maille" userId="065ad68c099279a8" providerId="LiveId" clId="{B1C227A8-6FDC-994C-9278-DC89BC3A1DCC}" dt="2020-10-09T15:18:37.679" v="260" actId="20577"/>
          <ac:spMkLst>
            <pc:docMk/>
            <pc:sldMk cId="2794425185" sldId="256"/>
            <ac:spMk id="91" creationId="{00000000-0000-0000-0000-000000000000}"/>
          </ac:spMkLst>
        </pc:spChg>
        <pc:spChg chg="mod">
          <ac:chgData name="Axel Maille" userId="065ad68c099279a8" providerId="LiveId" clId="{B1C227A8-6FDC-994C-9278-DC89BC3A1DCC}" dt="2020-10-09T15:18:52.901" v="263" actId="6549"/>
          <ac:spMkLst>
            <pc:docMk/>
            <pc:sldMk cId="2794425185" sldId="256"/>
            <ac:spMk id="95" creationId="{00000000-0000-0000-0000-000000000000}"/>
          </ac:spMkLst>
        </pc:spChg>
        <pc:graphicFrameChg chg="mod modGraphic">
          <ac:chgData name="Axel Maille" userId="065ad68c099279a8" providerId="LiveId" clId="{B1C227A8-6FDC-994C-9278-DC89BC3A1DCC}" dt="2020-10-09T15:21:44.785" v="365"/>
          <ac:graphicFrameMkLst>
            <pc:docMk/>
            <pc:sldMk cId="2794425185" sldId="256"/>
            <ac:graphicFrameMk id="19" creationId="{00000000-0000-0000-0000-000000000000}"/>
          </ac:graphicFrameMkLst>
        </pc:graphicFrameChg>
        <pc:graphicFrameChg chg="modGraphic">
          <ac:chgData name="Axel Maille" userId="065ad68c099279a8" providerId="LiveId" clId="{B1C227A8-6FDC-994C-9278-DC89BC3A1DCC}" dt="2020-10-09T15:18:31.064" v="250" actId="20577"/>
          <ac:graphicFrameMkLst>
            <pc:docMk/>
            <pc:sldMk cId="2794425185" sldId="256"/>
            <ac:graphicFrameMk id="25" creationId="{00000000-0000-0000-0000-000000000000}"/>
          </ac:graphicFrameMkLst>
        </pc:graphicFrameChg>
        <pc:graphicFrameChg chg="mod modGraphic">
          <ac:chgData name="Axel Maille" userId="065ad68c099279a8" providerId="LiveId" clId="{B1C227A8-6FDC-994C-9278-DC89BC3A1DCC}" dt="2020-10-09T15:21:27.604" v="361"/>
          <ac:graphicFrameMkLst>
            <pc:docMk/>
            <pc:sldMk cId="2794425185" sldId="256"/>
            <ac:graphicFrameMk id="9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41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2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29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3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38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20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2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59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E726-84D0-4244-BE51-6563BBF6E58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88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005416" y="2627720"/>
            <a:ext cx="2330846" cy="45529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339409"/>
            <a:ext cx="7562850" cy="153281"/>
          </a:xfrm>
          <a:prstGeom prst="rect">
            <a:avLst/>
          </a:prstGeom>
          <a:solidFill>
            <a:srgbClr val="4C3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18234" y="156506"/>
            <a:ext cx="221688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4C3666"/>
                </a:solidFill>
              </a:rPr>
              <a:t>Luigi GRECO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68347" y="759155"/>
            <a:ext cx="2813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TITOLO DELLA POSIZIONE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18233" y="1278475"/>
            <a:ext cx="3346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895228" y="811055"/>
            <a:ext cx="14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4C3666"/>
                </a:solidFill>
              </a:rPr>
              <a:t>Dati </a:t>
            </a:r>
            <a:r>
              <a:rPr lang="fr-FR" dirty="0" err="1">
                <a:solidFill>
                  <a:srgbClr val="4C3666"/>
                </a:solidFill>
              </a:rPr>
              <a:t>Personali</a:t>
            </a:r>
            <a:endParaRPr lang="fr-FR" dirty="0">
              <a:solidFill>
                <a:srgbClr val="4C3666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4981682" y="1180388"/>
            <a:ext cx="2382767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984611" y="1302891"/>
            <a:ext cx="1351652" cy="1066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</a:t>
            </a:r>
          </a:p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00000 Roma</a:t>
            </a:r>
          </a:p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111.222.333</a:t>
            </a:r>
          </a:p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444.555.666</a:t>
            </a:r>
          </a:p>
          <a:p>
            <a:pPr algn="r">
              <a:spcAft>
                <a:spcPts val="400"/>
              </a:spcAft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mail@mail.com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Image 13" descr="Capture d’écran 2013-06-05 à 17.35.0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5416" y="1302891"/>
            <a:ext cx="270510" cy="273050"/>
          </a:xfrm>
          <a:prstGeom prst="rect">
            <a:avLst/>
          </a:prstGeom>
        </p:spPr>
      </p:pic>
      <p:pic>
        <p:nvPicPr>
          <p:cNvPr id="15" name="Image 14" descr="Capture d’écran 2013-06-05 à 17.35.22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5005416" y="1575941"/>
            <a:ext cx="270510" cy="264160"/>
          </a:xfrm>
          <a:prstGeom prst="rect">
            <a:avLst/>
          </a:prstGeom>
        </p:spPr>
      </p:pic>
      <p:pic>
        <p:nvPicPr>
          <p:cNvPr id="16" name="Image 15" descr="Capture d’écran 2013-06-05 à 17.35.3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005416" y="1840101"/>
            <a:ext cx="271780" cy="262255"/>
          </a:xfrm>
          <a:prstGeom prst="rect">
            <a:avLst/>
          </a:prstGeom>
        </p:spPr>
      </p:pic>
      <p:pic>
        <p:nvPicPr>
          <p:cNvPr id="17" name="Image 16" descr="Capture d’écran 2013-06-05 à 17.35.11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5005416" y="2102356"/>
            <a:ext cx="295275" cy="267335"/>
          </a:xfrm>
          <a:prstGeom prst="rect">
            <a:avLst/>
          </a:prstGeom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33162"/>
              </p:ext>
            </p:extLst>
          </p:nvPr>
        </p:nvGraphicFramePr>
        <p:xfrm>
          <a:off x="346075" y="3116263"/>
          <a:ext cx="4200525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i="1" kern="1200" noProof="0" dirty="0">
                          <a:solidFill>
                            <a:srgbClr val="4C3666"/>
                          </a:solidFill>
                          <a:latin typeface="+mn-lt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i="1" kern="1200" noProof="0" dirty="0">
                          <a:solidFill>
                            <a:srgbClr val="4C3666"/>
                          </a:solidFill>
                          <a:latin typeface="+mn-lt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i="1" kern="1200" noProof="0" dirty="0">
                          <a:solidFill>
                            <a:srgbClr val="4C3666"/>
                          </a:solidFill>
                          <a:latin typeface="+mn-lt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i="1" kern="1200" noProof="0" dirty="0">
                          <a:solidFill>
                            <a:srgbClr val="4C3666"/>
                          </a:solidFill>
                          <a:latin typeface="+mn-lt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i="1" kern="1200" noProof="0" dirty="0">
                          <a:solidFill>
                            <a:srgbClr val="4C3666"/>
                          </a:solidFill>
                          <a:latin typeface="+mn-lt"/>
                          <a:ea typeface="+mn-ea"/>
                          <a:cs typeface="+mn-cs"/>
                        </a:rPr>
                        <a:t>Nome della 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236569"/>
                  </a:ext>
                </a:extLst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440267" y="2997052"/>
            <a:ext cx="6895996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64355" y="2627720"/>
            <a:ext cx="657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Experienza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profesionali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					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Conoscenze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3" name="Image 22" descr="Capture d’écran 2013-06-05 à 18.23.49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413201" y="2627720"/>
            <a:ext cx="351155" cy="355191"/>
          </a:xfrm>
          <a:prstGeom prst="rect">
            <a:avLst/>
          </a:prstGeom>
        </p:spPr>
      </p:pic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74193"/>
              </p:ext>
            </p:extLst>
          </p:nvPr>
        </p:nvGraphicFramePr>
        <p:xfrm>
          <a:off x="5005416" y="3142043"/>
          <a:ext cx="1292615" cy="3872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Windows / Mac 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Word /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Google </a:t>
                      </a:r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Analytics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Adwords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Ciel 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Francese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Tedesco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Italiano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Curioso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Progredire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Dinamico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Organizzato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1" name="Oval 1"/>
          <p:cNvSpPr>
            <a:spLocks noChangeArrowheads="1"/>
          </p:cNvSpPr>
          <p:nvPr/>
        </p:nvSpPr>
        <p:spPr bwMode="auto">
          <a:xfrm>
            <a:off x="639087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Oval 1"/>
          <p:cNvSpPr>
            <a:spLocks noChangeArrowheads="1"/>
          </p:cNvSpPr>
          <p:nvPr/>
        </p:nvSpPr>
        <p:spPr bwMode="auto">
          <a:xfrm>
            <a:off x="654327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Oval 1"/>
          <p:cNvSpPr>
            <a:spLocks noChangeArrowheads="1"/>
          </p:cNvSpPr>
          <p:nvPr/>
        </p:nvSpPr>
        <p:spPr bwMode="auto">
          <a:xfrm>
            <a:off x="6702815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Oval 1"/>
          <p:cNvSpPr>
            <a:spLocks noChangeArrowheads="1"/>
          </p:cNvSpPr>
          <p:nvPr/>
        </p:nvSpPr>
        <p:spPr bwMode="auto">
          <a:xfrm>
            <a:off x="686712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Oval 2"/>
          <p:cNvSpPr>
            <a:spLocks noChangeArrowheads="1"/>
          </p:cNvSpPr>
          <p:nvPr/>
        </p:nvSpPr>
        <p:spPr bwMode="auto">
          <a:xfrm>
            <a:off x="7038570" y="3227388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Oval 1"/>
          <p:cNvSpPr>
            <a:spLocks noChangeArrowheads="1"/>
          </p:cNvSpPr>
          <p:nvPr/>
        </p:nvSpPr>
        <p:spPr bwMode="auto">
          <a:xfrm>
            <a:off x="6390870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Oval 1"/>
          <p:cNvSpPr>
            <a:spLocks noChangeArrowheads="1"/>
          </p:cNvSpPr>
          <p:nvPr/>
        </p:nvSpPr>
        <p:spPr bwMode="auto">
          <a:xfrm>
            <a:off x="6543270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Oval 1"/>
          <p:cNvSpPr>
            <a:spLocks noChangeArrowheads="1"/>
          </p:cNvSpPr>
          <p:nvPr/>
        </p:nvSpPr>
        <p:spPr bwMode="auto">
          <a:xfrm>
            <a:off x="6702815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Oval 2"/>
          <p:cNvSpPr>
            <a:spLocks noChangeArrowheads="1"/>
          </p:cNvSpPr>
          <p:nvPr/>
        </p:nvSpPr>
        <p:spPr bwMode="auto">
          <a:xfrm>
            <a:off x="7038570" y="3484563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6867120" y="3484563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Oval 1"/>
          <p:cNvSpPr>
            <a:spLocks noChangeArrowheads="1"/>
          </p:cNvSpPr>
          <p:nvPr/>
        </p:nvSpPr>
        <p:spPr bwMode="auto">
          <a:xfrm>
            <a:off x="639087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Oval 1"/>
          <p:cNvSpPr>
            <a:spLocks noChangeArrowheads="1"/>
          </p:cNvSpPr>
          <p:nvPr/>
        </p:nvSpPr>
        <p:spPr bwMode="auto">
          <a:xfrm>
            <a:off x="654327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Oval 1"/>
          <p:cNvSpPr>
            <a:spLocks noChangeArrowheads="1"/>
          </p:cNvSpPr>
          <p:nvPr/>
        </p:nvSpPr>
        <p:spPr bwMode="auto">
          <a:xfrm>
            <a:off x="6702815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686712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Oval 2"/>
          <p:cNvSpPr>
            <a:spLocks noChangeArrowheads="1"/>
          </p:cNvSpPr>
          <p:nvPr/>
        </p:nvSpPr>
        <p:spPr bwMode="auto">
          <a:xfrm>
            <a:off x="7038570" y="3736976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Oval 1"/>
          <p:cNvSpPr>
            <a:spLocks noChangeArrowheads="1"/>
          </p:cNvSpPr>
          <p:nvPr/>
        </p:nvSpPr>
        <p:spPr bwMode="auto">
          <a:xfrm>
            <a:off x="638570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Oval 1"/>
          <p:cNvSpPr>
            <a:spLocks noChangeArrowheads="1"/>
          </p:cNvSpPr>
          <p:nvPr/>
        </p:nvSpPr>
        <p:spPr bwMode="auto">
          <a:xfrm>
            <a:off x="653810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Oval 1"/>
          <p:cNvSpPr>
            <a:spLocks noChangeArrowheads="1"/>
          </p:cNvSpPr>
          <p:nvPr/>
        </p:nvSpPr>
        <p:spPr bwMode="auto">
          <a:xfrm>
            <a:off x="6697647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Oval 1"/>
          <p:cNvSpPr>
            <a:spLocks noChangeArrowheads="1"/>
          </p:cNvSpPr>
          <p:nvPr/>
        </p:nvSpPr>
        <p:spPr bwMode="auto">
          <a:xfrm>
            <a:off x="686195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Oval 2"/>
          <p:cNvSpPr>
            <a:spLocks noChangeArrowheads="1"/>
          </p:cNvSpPr>
          <p:nvPr/>
        </p:nvSpPr>
        <p:spPr bwMode="auto">
          <a:xfrm>
            <a:off x="7033402" y="3994151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Oval 1"/>
          <p:cNvSpPr>
            <a:spLocks noChangeArrowheads="1"/>
          </p:cNvSpPr>
          <p:nvPr/>
        </p:nvSpPr>
        <p:spPr bwMode="auto">
          <a:xfrm>
            <a:off x="639364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Oval 1"/>
          <p:cNvSpPr>
            <a:spLocks noChangeArrowheads="1"/>
          </p:cNvSpPr>
          <p:nvPr/>
        </p:nvSpPr>
        <p:spPr bwMode="auto">
          <a:xfrm>
            <a:off x="654604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Oval 1"/>
          <p:cNvSpPr>
            <a:spLocks noChangeArrowheads="1"/>
          </p:cNvSpPr>
          <p:nvPr/>
        </p:nvSpPr>
        <p:spPr bwMode="auto">
          <a:xfrm>
            <a:off x="6705585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Oval 1"/>
          <p:cNvSpPr>
            <a:spLocks noChangeArrowheads="1"/>
          </p:cNvSpPr>
          <p:nvPr/>
        </p:nvSpPr>
        <p:spPr bwMode="auto">
          <a:xfrm>
            <a:off x="686989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Oval 1"/>
          <p:cNvSpPr>
            <a:spLocks noChangeArrowheads="1"/>
          </p:cNvSpPr>
          <p:nvPr/>
        </p:nvSpPr>
        <p:spPr bwMode="auto">
          <a:xfrm>
            <a:off x="702229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Oval 3"/>
          <p:cNvSpPr>
            <a:spLocks noChangeArrowheads="1"/>
          </p:cNvSpPr>
          <p:nvPr/>
        </p:nvSpPr>
        <p:spPr bwMode="auto">
          <a:xfrm>
            <a:off x="638411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Oval 4"/>
          <p:cNvSpPr>
            <a:spLocks noChangeArrowheads="1"/>
          </p:cNvSpPr>
          <p:nvPr/>
        </p:nvSpPr>
        <p:spPr bwMode="auto">
          <a:xfrm>
            <a:off x="6546040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70558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Oval 6"/>
          <p:cNvSpPr>
            <a:spLocks noChangeArrowheads="1"/>
          </p:cNvSpPr>
          <p:nvPr/>
        </p:nvSpPr>
        <p:spPr bwMode="auto">
          <a:xfrm>
            <a:off x="686036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Oval 3"/>
          <p:cNvSpPr>
            <a:spLocks noChangeArrowheads="1"/>
          </p:cNvSpPr>
          <p:nvPr/>
        </p:nvSpPr>
        <p:spPr bwMode="auto">
          <a:xfrm>
            <a:off x="637617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Oval 4"/>
          <p:cNvSpPr>
            <a:spLocks noChangeArrowheads="1"/>
          </p:cNvSpPr>
          <p:nvPr/>
        </p:nvSpPr>
        <p:spPr bwMode="auto">
          <a:xfrm>
            <a:off x="6538102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Oval 5"/>
          <p:cNvSpPr>
            <a:spLocks noChangeArrowheads="1"/>
          </p:cNvSpPr>
          <p:nvPr/>
        </p:nvSpPr>
        <p:spPr bwMode="auto">
          <a:xfrm>
            <a:off x="669764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685242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7"/>
          <p:cNvSpPr>
            <a:spLocks noChangeArrowheads="1"/>
          </p:cNvSpPr>
          <p:nvPr/>
        </p:nvSpPr>
        <p:spPr bwMode="auto">
          <a:xfrm>
            <a:off x="7012765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3"/>
          <p:cNvSpPr>
            <a:spLocks noChangeArrowheads="1"/>
          </p:cNvSpPr>
          <p:nvPr/>
        </p:nvSpPr>
        <p:spPr bwMode="auto">
          <a:xfrm>
            <a:off x="637617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4"/>
          <p:cNvSpPr>
            <a:spLocks noChangeArrowheads="1"/>
          </p:cNvSpPr>
          <p:nvPr/>
        </p:nvSpPr>
        <p:spPr bwMode="auto">
          <a:xfrm>
            <a:off x="6538102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Oval 5"/>
          <p:cNvSpPr>
            <a:spLocks noChangeArrowheads="1"/>
          </p:cNvSpPr>
          <p:nvPr/>
        </p:nvSpPr>
        <p:spPr bwMode="auto">
          <a:xfrm>
            <a:off x="669764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685242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8"/>
          <p:cNvSpPr>
            <a:spLocks noChangeArrowheads="1"/>
          </p:cNvSpPr>
          <p:nvPr/>
        </p:nvSpPr>
        <p:spPr bwMode="auto">
          <a:xfrm>
            <a:off x="7019892" y="4878388"/>
            <a:ext cx="117475" cy="1047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272727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7015940" y="5392738"/>
            <a:ext cx="117475" cy="1047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272727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82" name="Connecteur droit 81"/>
          <p:cNvCxnSpPr/>
          <p:nvPr/>
        </p:nvCxnSpPr>
        <p:spPr>
          <a:xfrm>
            <a:off x="6298031" y="60134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6309562" y="631190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6309562" y="65976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6298031" y="68643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6954821" y="59610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6904004" y="6257924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7080234" y="65452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7000050" y="68119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857793"/>
              </p:ext>
            </p:extLst>
          </p:nvPr>
        </p:nvGraphicFramePr>
        <p:xfrm>
          <a:off x="346075" y="8100225"/>
          <a:ext cx="4200525" cy="1996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2010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100" i="1" kern="1200" noProof="0" dirty="0">
                          <a:solidFill>
                            <a:srgbClr val="4C3666"/>
                          </a:solidFill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lang="it-IT" sz="1000" kern="1200" noProof="0" dirty="0" err="1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82"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2010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100" i="1" kern="1200" noProof="0" dirty="0">
                          <a:solidFill>
                            <a:srgbClr val="4C3666"/>
                          </a:solidFill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lang="it-IT" sz="1000" kern="1200" noProof="0" dirty="0" err="1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082"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2010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100" i="1" kern="1200" noProof="0" dirty="0">
                          <a:solidFill>
                            <a:srgbClr val="4C3666"/>
                          </a:solidFill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lang="it-IT" sz="1000" kern="1200" noProof="0" dirty="0" err="1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000" kern="1200" noProof="0" dirty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  <a:endParaRPr lang="en-GB" sz="1000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7687611"/>
                  </a:ext>
                </a:extLst>
              </a:tr>
            </a:tbl>
          </a:graphicData>
        </a:graphic>
      </p:graphicFrame>
      <p:sp>
        <p:nvSpPr>
          <p:cNvPr id="91" name="ZoneTexte 90"/>
          <p:cNvSpPr txBox="1"/>
          <p:nvPr/>
        </p:nvSpPr>
        <p:spPr>
          <a:xfrm>
            <a:off x="916755" y="7603890"/>
            <a:ext cx="657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// Formation									//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Passatempo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2" name="Image 91" descr="Capture d’écran 2013-06-05 à 19.18.3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440267" y="7609367"/>
            <a:ext cx="428625" cy="363855"/>
          </a:xfrm>
          <a:prstGeom prst="rect">
            <a:avLst/>
          </a:prstGeom>
        </p:spPr>
      </p:pic>
      <p:pic>
        <p:nvPicPr>
          <p:cNvPr id="93" name="Image 92" descr="Capture d’écran 2013-06-06 à 01.37.49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5624112" y="7634707"/>
            <a:ext cx="360499" cy="336961"/>
          </a:xfrm>
          <a:prstGeom prst="rect">
            <a:avLst/>
          </a:prstGeom>
        </p:spPr>
      </p:pic>
      <p:cxnSp>
        <p:nvCxnSpPr>
          <p:cNvPr id="94" name="Connecteur droit 93"/>
          <p:cNvCxnSpPr/>
          <p:nvPr/>
        </p:nvCxnSpPr>
        <p:spPr>
          <a:xfrm>
            <a:off x="346075" y="7971668"/>
            <a:ext cx="6895996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4981682" y="8110030"/>
            <a:ext cx="22603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Aliquam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metus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iaculis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eget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leo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a,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porttitor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tincidunt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Sed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accumsan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porttitor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Aliquam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vel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facilisis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, eu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ornare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metus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Triangle isocèle 98"/>
          <p:cNvSpPr/>
          <p:nvPr/>
        </p:nvSpPr>
        <p:spPr>
          <a:xfrm rot="8080715">
            <a:off x="5852329" y="9577305"/>
            <a:ext cx="2564660" cy="1317714"/>
          </a:xfrm>
          <a:prstGeom prst="triangle">
            <a:avLst/>
          </a:prstGeom>
          <a:solidFill>
            <a:srgbClr val="6C4E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425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348</Words>
  <Application>Microsoft Macintosh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31</cp:revision>
  <dcterms:created xsi:type="dcterms:W3CDTF">2014-12-01T20:31:38Z</dcterms:created>
  <dcterms:modified xsi:type="dcterms:W3CDTF">2020-10-09T15:21:46Z</dcterms:modified>
</cp:coreProperties>
</file>