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CE9CB8-80AB-2247-A858-3CCE6751A502}" v="3" dt="2020-10-01T22:03:27.7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3CE9CB8-80AB-2247-A858-3CCE6751A502}"/>
    <pc:docChg chg="modSld">
      <pc:chgData name="Axel Maille" userId="065ad68c099279a8" providerId="LiveId" clId="{B3CE9CB8-80AB-2247-A858-3CCE6751A502}" dt="2020-10-01T22:03:27.700" v="2"/>
      <pc:docMkLst>
        <pc:docMk/>
      </pc:docMkLst>
      <pc:sldChg chg="modSp">
        <pc:chgData name="Axel Maille" userId="065ad68c099279a8" providerId="LiveId" clId="{B3CE9CB8-80AB-2247-A858-3CCE6751A502}" dt="2020-10-01T22:03:27.700" v="2"/>
        <pc:sldMkLst>
          <pc:docMk/>
          <pc:sldMk cId="1133124508" sldId="256"/>
        </pc:sldMkLst>
        <pc:graphicFrameChg chg="mod">
          <ac:chgData name="Axel Maille" userId="065ad68c099279a8" providerId="LiveId" clId="{B3CE9CB8-80AB-2247-A858-3CCE6751A502}" dt="2020-10-01T22:03:19.542" v="0"/>
          <ac:graphicFrameMkLst>
            <pc:docMk/>
            <pc:sldMk cId="1133124508" sldId="256"/>
            <ac:graphicFrameMk id="11" creationId="{00000000-0000-0000-0000-000000000000}"/>
          </ac:graphicFrameMkLst>
        </pc:graphicFrameChg>
        <pc:graphicFrameChg chg="mod">
          <ac:chgData name="Axel Maille" userId="065ad68c099279a8" providerId="LiveId" clId="{B3CE9CB8-80AB-2247-A858-3CCE6751A502}" dt="2020-10-01T22:03:23.620" v="1"/>
          <ac:graphicFrameMkLst>
            <pc:docMk/>
            <pc:sldMk cId="1133124508" sldId="256"/>
            <ac:graphicFrameMk id="12" creationId="{00000000-0000-0000-0000-000000000000}"/>
          </ac:graphicFrameMkLst>
        </pc:graphicFrameChg>
        <pc:graphicFrameChg chg="mod">
          <ac:chgData name="Axel Maille" userId="065ad68c099279a8" providerId="LiveId" clId="{B3CE9CB8-80AB-2247-A858-3CCE6751A502}" dt="2020-10-01T22:03:27.700" v="2"/>
          <ac:graphicFrameMkLst>
            <pc:docMk/>
            <pc:sldMk cId="1133124508" sldId="256"/>
            <ac:graphicFrameMk id="13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C3E57-CA60-4C1B-B885-54663A9261D0}" type="datetimeFigureOut">
              <a:rPr lang="it-IT" smtClean="0"/>
              <a:pPr/>
              <a:t>02/10/20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5A1F9-607F-45A7-ABEB-B749332CA0FE}" type="slidenum">
              <a:rPr lang="it-IT" smtClean="0"/>
              <a:pPr/>
              <a:t>‹N°›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5A1F9-607F-45A7-ABEB-B749332CA0FE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45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85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91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41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27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96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80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03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10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7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0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4784-41C7-514E-8156-34ED14BF35B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82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16814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503902" y="508160"/>
            <a:ext cx="2857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E-mail : cognome.nome@mail.com  </a:t>
            </a:r>
          </a:p>
          <a:p>
            <a:r>
              <a:rPr lang="fr-FR" sz="1200" dirty="0"/>
              <a:t>Tel : </a:t>
            </a:r>
            <a:r>
              <a:rPr lang="it-IT" sz="1200" dirty="0"/>
              <a:t> 06 529658660</a:t>
            </a:r>
            <a:endParaRPr lang="fr-FR" sz="1200" dirty="0"/>
          </a:p>
          <a:p>
            <a:r>
              <a:rPr lang="fr-FR" sz="1200" dirty="0" err="1"/>
              <a:t>Cell</a:t>
            </a:r>
            <a:r>
              <a:rPr lang="fr-FR" sz="1200" dirty="0"/>
              <a:t>: 333 2674856</a:t>
            </a:r>
          </a:p>
          <a:p>
            <a:r>
              <a:rPr lang="fr-FR" sz="1200" dirty="0" err="1"/>
              <a:t>Indir</a:t>
            </a:r>
            <a:r>
              <a:rPr lang="fr-FR" sz="1200" dirty="0"/>
              <a:t>: Via Vittoria, 17  00187 Roma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1670" y="277224"/>
            <a:ext cx="2731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Mario GARDINI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1670" y="910730"/>
            <a:ext cx="3354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err="1"/>
              <a:t>Titolo</a:t>
            </a:r>
            <a:r>
              <a:rPr lang="fr-FR" sz="2000" dirty="0"/>
              <a:t> </a:t>
            </a:r>
            <a:r>
              <a:rPr lang="fr-FR" sz="2000" dirty="0" err="1"/>
              <a:t>della</a:t>
            </a:r>
            <a:r>
              <a:rPr lang="fr-FR" sz="2000" dirty="0"/>
              <a:t> </a:t>
            </a:r>
            <a:r>
              <a:rPr lang="fr-FR" sz="2000" dirty="0" err="1"/>
              <a:t>posizione</a:t>
            </a:r>
            <a:r>
              <a:rPr lang="fr-FR" sz="2000" dirty="0"/>
              <a:t> </a:t>
            </a:r>
            <a:r>
              <a:rPr lang="fr-FR" sz="2000" dirty="0" err="1"/>
              <a:t>ricercata</a:t>
            </a:r>
            <a:endParaRPr lang="fr-FR" sz="2000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4386306" y="384946"/>
            <a:ext cx="0" cy="1037854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642769"/>
              </p:ext>
            </p:extLst>
          </p:nvPr>
        </p:nvGraphicFramePr>
        <p:xfrm>
          <a:off x="321670" y="2005642"/>
          <a:ext cx="3992605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Esperienza</a:t>
                      </a:r>
                      <a:r>
                        <a:rPr lang="fr-FR" sz="2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20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profesionali</a:t>
                      </a:r>
                      <a:endParaRPr lang="fr-FR" sz="20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| 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CITTA’ </a:t>
                      </a: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- PAESE</a:t>
                      </a:r>
                    </a:p>
                    <a:p>
                      <a:pPr algn="l"/>
                      <a:r>
                        <a:rPr lang="it-IT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</a:t>
                      </a:r>
                      <a:r>
                        <a:rPr lang="it-IT" sz="1200" b="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posizione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Non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| 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CITTA’ </a:t>
                      </a: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- PAESE</a:t>
                      </a:r>
                    </a:p>
                    <a:p>
                      <a:pPr algn="l"/>
                      <a:r>
                        <a:rPr lang="it-IT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</a:t>
                      </a:r>
                      <a:r>
                        <a:rPr lang="it-IT" sz="1200" b="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posizione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Non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| 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CITTA’ </a:t>
                      </a: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- PAESE</a:t>
                      </a:r>
                    </a:p>
                    <a:p>
                      <a:pPr algn="l"/>
                      <a:r>
                        <a:rPr lang="it-IT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</a:t>
                      </a:r>
                      <a:r>
                        <a:rPr lang="it-IT" sz="1200" b="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posizione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Non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| 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CITTA’ </a:t>
                      </a: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- PAESE</a:t>
                      </a:r>
                    </a:p>
                    <a:p>
                      <a:pPr algn="l"/>
                      <a:r>
                        <a:rPr lang="it-IT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</a:t>
                      </a:r>
                      <a:r>
                        <a:rPr lang="it-IT" sz="1200" b="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posizione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Non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557327"/>
              </p:ext>
            </p:extLst>
          </p:nvPr>
        </p:nvGraphicFramePr>
        <p:xfrm>
          <a:off x="4503902" y="2005642"/>
          <a:ext cx="2749783" cy="5043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2665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Studi</a:t>
                      </a:r>
                      <a:r>
                        <a:rPr lang="fr-FR" sz="2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 </a:t>
                      </a:r>
                      <a:r>
                        <a:rPr lang="fr-FR" sz="20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endParaRPr lang="fr-FR" sz="20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384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2123">
                <a:tc>
                  <a:txBody>
                    <a:bodyPr/>
                    <a:lstStyle/>
                    <a:p>
                      <a:pPr algn="l"/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Nome della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Qualifica|</a:t>
                      </a: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 2000 – 2003 – Livello EQF 7 - Paese - Città</a:t>
                      </a:r>
                    </a:p>
                    <a:p>
                      <a:pPr algn="l"/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7996">
                <a:tc>
                  <a:txBody>
                    <a:bodyPr/>
                    <a:lstStyle/>
                    <a:p>
                      <a:pPr algn="l"/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Nome della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Qualifica|</a:t>
                      </a: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 2000 – 2003 – Livello EQF 7 - Paese - Città</a:t>
                      </a:r>
                    </a:p>
                    <a:p>
                      <a:pPr algn="l"/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7996">
                <a:tc>
                  <a:txBody>
                    <a:bodyPr/>
                    <a:lstStyle/>
                    <a:p>
                      <a:pPr algn="l"/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Nome della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Qualifica|</a:t>
                      </a: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 2000 – 2003 – Livello EQF 7 - Paese - Città</a:t>
                      </a:r>
                    </a:p>
                    <a:p>
                      <a:pPr algn="l"/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633">
                <a:tc>
                  <a:txBody>
                    <a:bodyPr/>
                    <a:lstStyle/>
                    <a:p>
                      <a:pPr algn="l"/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146660"/>
              </p:ext>
            </p:extLst>
          </p:nvPr>
        </p:nvGraphicFramePr>
        <p:xfrm>
          <a:off x="321668" y="7709511"/>
          <a:ext cx="6932016" cy="2642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6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284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Conoscenze</a:t>
                      </a:r>
                      <a:endParaRPr lang="fr-FR" sz="2000" b="0" i="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fr-FR" sz="2000" b="1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71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LINGUE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Inglese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indipendenteB1 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Tedesco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avanzato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C1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Italiano :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Madrelingua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COMUNICAZIONE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it-IT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Eccellente contatto con la clientela acquisita nel corso della mia esperienza </a:t>
                      </a:r>
                      <a:r>
                        <a:rPr lang="it-IT" sz="1200" b="0" i="0" kern="12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 commerciale.</a:t>
                      </a:r>
                      <a:endParaRPr lang="it-IT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3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GESTIONE &amp; ORGANIZZAZIONE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it-IT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 capacità di management e gestione del team acquisita come Manager presso XYZ. Gestione di 15 persone.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INFORMATICA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Trattamento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testi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Foglio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calcolo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(Excel) e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strumenti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statistici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HTML, ASP e CC++ :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buono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1245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381</Words>
  <Application>Microsoft Macintosh PowerPoint</Application>
  <PresentationFormat>Personnalisé</PresentationFormat>
  <Paragraphs>40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13</cp:revision>
  <dcterms:created xsi:type="dcterms:W3CDTF">2015-06-26T10:19:40Z</dcterms:created>
  <dcterms:modified xsi:type="dcterms:W3CDTF">2020-10-01T22:03:30Z</dcterms:modified>
</cp:coreProperties>
</file>