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4A689"/>
    <a:srgbClr val="F0ECE6"/>
    <a:srgbClr val="BB915F"/>
    <a:srgbClr val="450000"/>
    <a:srgbClr val="4C2A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901B81-EA94-4A49-A98C-6C8ACCCD84DB}" v="25" dt="2020-10-09T14:57:52.185"/>
  </p1510:revLst>
</p1510:revInfo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90" d="100"/>
          <a:sy n="190" d="100"/>
        </p:scale>
        <p:origin x="888" y="-572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E901B81-EA94-4A49-A98C-6C8ACCCD84DB}"/>
    <pc:docChg chg="undo custSel modSld">
      <pc:chgData name="Axel Maille" userId="065ad68c099279a8" providerId="LiveId" clId="{2E901B81-EA94-4A49-A98C-6C8ACCCD84DB}" dt="2020-10-09T14:58:34.430" v="191" actId="20577"/>
      <pc:docMkLst>
        <pc:docMk/>
      </pc:docMkLst>
      <pc:sldChg chg="modSp mod">
        <pc:chgData name="Axel Maille" userId="065ad68c099279a8" providerId="LiveId" clId="{2E901B81-EA94-4A49-A98C-6C8ACCCD84DB}" dt="2020-10-09T14:58:34.430" v="191" actId="20577"/>
        <pc:sldMkLst>
          <pc:docMk/>
          <pc:sldMk cId="1880215689" sldId="256"/>
        </pc:sldMkLst>
        <pc:spChg chg="mod">
          <ac:chgData name="Axel Maille" userId="065ad68c099279a8" providerId="LiveId" clId="{2E901B81-EA94-4A49-A98C-6C8ACCCD84DB}" dt="2020-10-09T14:19:17.417" v="5" actId="108"/>
          <ac:spMkLst>
            <pc:docMk/>
            <pc:sldMk cId="1880215689" sldId="256"/>
            <ac:spMk id="8" creationId="{00000000-0000-0000-0000-000000000000}"/>
          </ac:spMkLst>
        </pc:spChg>
        <pc:spChg chg="mod">
          <ac:chgData name="Axel Maille" userId="065ad68c099279a8" providerId="LiveId" clId="{2E901B81-EA94-4A49-A98C-6C8ACCCD84DB}" dt="2020-10-09T14:19:06.422" v="1" actId="1076"/>
          <ac:spMkLst>
            <pc:docMk/>
            <pc:sldMk cId="1880215689" sldId="256"/>
            <ac:spMk id="9" creationId="{00000000-0000-0000-0000-000000000000}"/>
          </ac:spMkLst>
        </pc:spChg>
        <pc:graphicFrameChg chg="mod modGraphic">
          <ac:chgData name="Axel Maille" userId="065ad68c099279a8" providerId="LiveId" clId="{2E901B81-EA94-4A49-A98C-6C8ACCCD84DB}" dt="2020-10-09T14:50:45.639" v="33" actId="207"/>
          <ac:graphicFrameMkLst>
            <pc:docMk/>
            <pc:sldMk cId="1880215689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2E901B81-EA94-4A49-A98C-6C8ACCCD84DB}" dt="2020-10-09T14:50:07.920" v="26"/>
          <ac:graphicFrameMkLst>
            <pc:docMk/>
            <pc:sldMk cId="1880215689" sldId="256"/>
            <ac:graphicFrameMk id="11" creationId="{00000000-0000-0000-0000-000000000000}"/>
          </ac:graphicFrameMkLst>
        </pc:graphicFrameChg>
        <pc:graphicFrameChg chg="modGraphic">
          <ac:chgData name="Axel Maille" userId="065ad68c099279a8" providerId="LiveId" clId="{2E901B81-EA94-4A49-A98C-6C8ACCCD84DB}" dt="2020-10-09T14:58:34.430" v="191" actId="20577"/>
          <ac:graphicFrameMkLst>
            <pc:docMk/>
            <pc:sldMk cId="1880215689" sldId="256"/>
            <ac:graphicFrameMk id="14" creationId="{00000000-0000-0000-0000-000000000000}"/>
          </ac:graphicFrameMkLst>
        </pc:graphicFrameChg>
        <pc:graphicFrameChg chg="mod modGraphic">
          <ac:chgData name="Axel Maille" userId="065ad68c099279a8" providerId="LiveId" clId="{2E901B81-EA94-4A49-A98C-6C8ACCCD84DB}" dt="2020-10-09T14:58:07.468" v="145" actId="14734"/>
          <ac:graphicFrameMkLst>
            <pc:docMk/>
            <pc:sldMk cId="1880215689" sldId="256"/>
            <ac:graphicFrameMk id="92" creationId="{00000000-0000-0000-0000-000000000000}"/>
          </ac:graphicFrameMkLst>
        </pc:graphicFrameChg>
        <pc:graphicFrameChg chg="mod modGraphic">
          <ac:chgData name="Axel Maille" userId="065ad68c099279a8" providerId="LiveId" clId="{2E901B81-EA94-4A49-A98C-6C8ACCCD84DB}" dt="2020-10-09T14:55:12.679" v="37"/>
          <ac:graphicFrameMkLst>
            <pc:docMk/>
            <pc:sldMk cId="1880215689" sldId="256"/>
            <ac:graphicFrameMk id="95" creationId="{00000000-0000-0000-0000-000000000000}"/>
          </ac:graphicFrameMkLst>
        </pc:graphicFrameChg>
        <pc:graphicFrameChg chg="mod modGraphic">
          <ac:chgData name="Axel Maille" userId="065ad68c099279a8" providerId="LiveId" clId="{2E901B81-EA94-4A49-A98C-6C8ACCCD84DB}" dt="2020-10-09T14:57:52.185" v="143"/>
          <ac:graphicFrameMkLst>
            <pc:docMk/>
            <pc:sldMk cId="1880215689" sldId="256"/>
            <ac:graphicFrameMk id="100" creationId="{00000000-0000-0000-0000-000000000000}"/>
          </ac:graphicFrameMkLst>
        </pc:graphicFrameChg>
        <pc:picChg chg="mod">
          <ac:chgData name="Axel Maille" userId="065ad68c099279a8" providerId="LiveId" clId="{2E901B81-EA94-4A49-A98C-6C8ACCCD84DB}" dt="2020-10-09T14:55:30.382" v="40" actId="1076"/>
          <ac:picMkLst>
            <pc:docMk/>
            <pc:sldMk cId="1880215689" sldId="256"/>
            <ac:picMk id="9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46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4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65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15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60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48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55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11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33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1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9F45-2790-854E-9F06-56EEF0AD0982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93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9924" y="952534"/>
            <a:ext cx="7160483" cy="262768"/>
          </a:xfrm>
          <a:prstGeom prst="rect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Fotolia_62343981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8" b="6895"/>
          <a:stretch/>
        </p:blipFill>
        <p:spPr>
          <a:xfrm>
            <a:off x="656924" y="254259"/>
            <a:ext cx="1381187" cy="1374651"/>
          </a:xfrm>
          <a:prstGeom prst="teardrop">
            <a:avLst/>
          </a:prstGeom>
          <a:ln w="28575" cmpd="sng">
            <a:solidFill>
              <a:schemeClr val="bg1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2430623" y="254259"/>
            <a:ext cx="34704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>
                <a:solidFill>
                  <a:srgbClr val="450000"/>
                </a:solidFill>
              </a:rPr>
              <a:t>Elexandra</a:t>
            </a:r>
            <a:r>
              <a:rPr lang="fr-FR" sz="3200" dirty="0">
                <a:solidFill>
                  <a:srgbClr val="450000"/>
                </a:solidFill>
              </a:rPr>
              <a:t> MATINEZ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26109" y="1851078"/>
            <a:ext cx="58850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481703" y="1495894"/>
            <a:ext cx="976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BB915F"/>
                </a:solidFill>
              </a:rPr>
              <a:t>OBIETTIVO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608328"/>
              </p:ext>
            </p:extLst>
          </p:nvPr>
        </p:nvGraphicFramePr>
        <p:xfrm>
          <a:off x="3639684" y="2663511"/>
          <a:ext cx="3750723" cy="41757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rgbClr val="BB915F"/>
                          </a:solidFill>
                          <a:latin typeface="+mn-lt"/>
                          <a:ea typeface="+mn-ea"/>
                          <a:cs typeface="+mn-cs"/>
                        </a:rPr>
                        <a:t>ESPERIENZA PROFESIONALI</a:t>
                      </a: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229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NOME DELLA DITTA | TITOLO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231222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531719"/>
              </p:ext>
            </p:extLst>
          </p:nvPr>
        </p:nvGraphicFramePr>
        <p:xfrm>
          <a:off x="229924" y="2663511"/>
          <a:ext cx="3251779" cy="2656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251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rgbClr val="BB915F"/>
                          </a:solidFill>
                          <a:latin typeface="+mn-lt"/>
                          <a:ea typeface="+mn-ea"/>
                          <a:cs typeface="+mn-cs"/>
                        </a:rPr>
                        <a:t>STUDI E FORMAZIONE</a:t>
                      </a: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</a:rPr>
                        <a:t>FORMATION</a:t>
                      </a:r>
                      <a:r>
                        <a:rPr lang="en-US" sz="1100" kern="12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kern="1200" baseline="0" dirty="0">
                          <a:effectLst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etc…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effectLst/>
                        </a:rPr>
                        <a:t>FORMATION</a:t>
                      </a:r>
                      <a:r>
                        <a:rPr lang="en-US" sz="1100" kern="1200" baseline="0" dirty="0">
                          <a:effectLst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etc…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effectLst/>
                        </a:rPr>
                        <a:t>FORMATION</a:t>
                      </a:r>
                      <a:r>
                        <a:rPr lang="en-US" sz="1100" kern="1200" baseline="0" dirty="0">
                          <a:effectLst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etc…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24" y="2692539"/>
            <a:ext cx="450873" cy="31911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6175" y="2692539"/>
            <a:ext cx="364232" cy="276882"/>
          </a:xfrm>
          <a:prstGeom prst="rect">
            <a:avLst/>
          </a:prstGeom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156695"/>
              </p:ext>
            </p:extLst>
          </p:nvPr>
        </p:nvGraphicFramePr>
        <p:xfrm>
          <a:off x="285366" y="6005873"/>
          <a:ext cx="3196337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6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rgbClr val="BB915F"/>
                          </a:solidFill>
                        </a:rPr>
                        <a:t>COMPETENCES CLES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0E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HTML / PHP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WORD / EXCEL</a:t>
                      </a:r>
                    </a:p>
                  </a:txBody>
                  <a:tcPr anchor="ctr">
                    <a:solidFill>
                      <a:srgbClr val="F0E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CIEL 2.0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GOOGLE ANALYTICS</a:t>
                      </a:r>
                      <a:endParaRPr lang="fr-FR" sz="1100" kern="1200" dirty="0">
                        <a:solidFill>
                          <a:srgbClr val="4C2A1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0E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6" name="Image 6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246" y="6058170"/>
            <a:ext cx="333281" cy="305910"/>
          </a:xfrm>
          <a:prstGeom prst="rect">
            <a:avLst/>
          </a:prstGeom>
        </p:spPr>
      </p:pic>
      <p:sp>
        <p:nvSpPr>
          <p:cNvPr id="67" name="Ellipse 66"/>
          <p:cNvSpPr/>
          <p:nvPr/>
        </p:nvSpPr>
        <p:spPr>
          <a:xfrm>
            <a:off x="2430623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602970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2775317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2947664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3120011" y="7670048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430623" y="8058310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2602970" y="8058310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2775317" y="8058310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947664" y="8058310"/>
            <a:ext cx="172347" cy="172347"/>
          </a:xfrm>
          <a:prstGeom prst="ellipse">
            <a:avLst/>
          </a:prstGeom>
          <a:solidFill>
            <a:srgbClr val="FFFFFF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120011" y="8058310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430623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2602970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2775317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2947664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3120011" y="7305366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2430623" y="6906215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602970" y="6906215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2775317" y="6906215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2947664" y="6906215"/>
            <a:ext cx="172347" cy="172347"/>
          </a:xfrm>
          <a:prstGeom prst="ellipse">
            <a:avLst/>
          </a:prstGeom>
          <a:solidFill>
            <a:srgbClr val="FFFFFF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3120011" y="6906215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2430623" y="6525569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602970" y="6525569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2775317" y="6525569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2947664" y="6525569"/>
            <a:ext cx="172347" cy="172347"/>
          </a:xfrm>
          <a:prstGeom prst="ellipse">
            <a:avLst/>
          </a:prstGeom>
          <a:solidFill>
            <a:srgbClr val="FFFFFF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3120011" y="6525569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2" name="Tableau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055966"/>
              </p:ext>
            </p:extLst>
          </p:nvPr>
        </p:nvGraphicFramePr>
        <p:xfrm>
          <a:off x="3621805" y="8614954"/>
          <a:ext cx="3750723" cy="1605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12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rgbClr val="BB915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DATI PERSONALI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EMAIL : MAIL@MAIL.COM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TEL : 111 222 333 – 999 888 777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SITEWEB : HTTP://WWW.SITE.COM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INDIRIZZO :</a:t>
                      </a:r>
                      <a:r>
                        <a:rPr lang="fr-FR" sz="1100" baseline="0" dirty="0"/>
                        <a:t> LOREM IPSUM DOLOR ROMA</a:t>
                      </a:r>
                      <a:endParaRPr lang="fr-FR" sz="11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3" name="Rectangle 92"/>
          <p:cNvSpPr/>
          <p:nvPr/>
        </p:nvSpPr>
        <p:spPr>
          <a:xfrm>
            <a:off x="229924" y="10351632"/>
            <a:ext cx="7160483" cy="262768"/>
          </a:xfrm>
          <a:prstGeom prst="rect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5" name="Tableau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107328"/>
              </p:ext>
            </p:extLst>
          </p:nvPr>
        </p:nvGraphicFramePr>
        <p:xfrm>
          <a:off x="3639684" y="7005989"/>
          <a:ext cx="3750723" cy="112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1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rgbClr val="BB915F"/>
                          </a:solidFill>
                          <a:latin typeface="+mn-lt"/>
                          <a:ea typeface="+mn-ea"/>
                          <a:cs typeface="+mn-cs"/>
                        </a:rPr>
                        <a:t>PASSATEMPO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pPr algn="r"/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ipsum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dolor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sit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amet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consectetur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adipiscing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elit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Aliquam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metus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velit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iaculis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eget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leo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a,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porttitor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tincidunt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elit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Sed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accumsan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rutrum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porttitor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Aliquam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vel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facilisis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augue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, eu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ornare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metus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endParaRPr lang="fr-FR" sz="11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6" name="Image 95"/>
          <p:cNvPicPr>
            <a:picLocks noChangeAspect="1"/>
          </p:cNvPicPr>
          <p:nvPr/>
        </p:nvPicPr>
        <p:blipFill rotWithShape="1">
          <a:blip r:embed="rId6"/>
          <a:srcRect t="9531" b="10967"/>
          <a:stretch/>
        </p:blipFill>
        <p:spPr>
          <a:xfrm>
            <a:off x="6995782" y="7048082"/>
            <a:ext cx="394625" cy="297139"/>
          </a:xfrm>
          <a:prstGeom prst="rect">
            <a:avLst/>
          </a:prstGeom>
        </p:spPr>
      </p:pic>
      <p:pic>
        <p:nvPicPr>
          <p:cNvPr id="97" name="Image 96"/>
          <p:cNvPicPr>
            <a:picLocks noChangeAspect="1"/>
          </p:cNvPicPr>
          <p:nvPr/>
        </p:nvPicPr>
        <p:blipFill rotWithShape="1">
          <a:blip r:embed="rId7"/>
          <a:srcRect l="6362" t="8983" r="7288" b="7950"/>
          <a:stretch/>
        </p:blipFill>
        <p:spPr>
          <a:xfrm>
            <a:off x="6975409" y="8663783"/>
            <a:ext cx="343830" cy="275068"/>
          </a:xfrm>
          <a:prstGeom prst="rect">
            <a:avLst/>
          </a:prstGeom>
        </p:spPr>
      </p:pic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025906"/>
              </p:ext>
            </p:extLst>
          </p:nvPr>
        </p:nvGraphicFramePr>
        <p:xfrm>
          <a:off x="272334" y="8616537"/>
          <a:ext cx="3209369" cy="1672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7561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rgbClr val="BB915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INFOS</a:t>
                      </a:r>
                      <a:r>
                        <a:rPr lang="fr-FR" sz="1800" b="0" kern="1200" baseline="0" dirty="0">
                          <a:solidFill>
                            <a:srgbClr val="BB915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2684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MADRELINGUA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  <a:p>
                      <a:pPr algn="r"/>
                      <a:r>
                        <a:rPr lang="it-IT" sz="1100" dirty="0"/>
                        <a:t>LIVELLO PROFESSIONALE</a:t>
                      </a:r>
                    </a:p>
                    <a:p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MADRELINGUA</a:t>
                      </a: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1" name="Image 100"/>
          <p:cNvPicPr>
            <a:picLocks noChangeAspect="1"/>
          </p:cNvPicPr>
          <p:nvPr/>
        </p:nvPicPr>
        <p:blipFill rotWithShape="1">
          <a:blip r:embed="rId8"/>
          <a:srcRect/>
          <a:stretch/>
        </p:blipFill>
        <p:spPr>
          <a:xfrm>
            <a:off x="289266" y="8639118"/>
            <a:ext cx="377117" cy="333965"/>
          </a:xfrm>
          <a:prstGeom prst="rect">
            <a:avLst/>
          </a:prstGeom>
        </p:spPr>
      </p:pic>
      <p:pic>
        <p:nvPicPr>
          <p:cNvPr id="102" name="Image 10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366" y="9103124"/>
            <a:ext cx="504952" cy="336023"/>
          </a:xfrm>
          <a:prstGeom prst="rect">
            <a:avLst/>
          </a:prstGeom>
        </p:spPr>
      </p:pic>
      <p:pic>
        <p:nvPicPr>
          <p:cNvPr id="103" name="Image 10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266" y="9498242"/>
            <a:ext cx="501052" cy="336023"/>
          </a:xfrm>
          <a:prstGeom prst="rect">
            <a:avLst/>
          </a:prstGeom>
        </p:spPr>
      </p:pic>
      <p:pic>
        <p:nvPicPr>
          <p:cNvPr id="105" name="Image 10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3993" y="9910759"/>
            <a:ext cx="496325" cy="3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156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360</Words>
  <Application>Microsoft Macintosh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30</cp:revision>
  <dcterms:created xsi:type="dcterms:W3CDTF">2014-11-28T19:58:45Z</dcterms:created>
  <dcterms:modified xsi:type="dcterms:W3CDTF">2020-10-09T14:58:34Z</dcterms:modified>
</cp:coreProperties>
</file>