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28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EB460-5561-6A40-94B2-12C4208828C9}" v="20" dt="2020-10-09T14:14:34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3"/>
    <p:restoredTop sz="94681"/>
  </p:normalViewPr>
  <p:slideViewPr>
    <p:cSldViewPr snapToGrid="0" snapToObjects="1">
      <p:cViewPr>
        <p:scale>
          <a:sx n="125" d="100"/>
          <a:sy n="125" d="100"/>
        </p:scale>
        <p:origin x="2096" y="-16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DBEB460-5561-6A40-94B2-12C4208828C9}"/>
    <pc:docChg chg="modSld">
      <pc:chgData name="Axel Maille" userId="065ad68c099279a8" providerId="LiveId" clId="{9DBEB460-5561-6A40-94B2-12C4208828C9}" dt="2020-10-09T14:14:59.493" v="119" actId="20577"/>
      <pc:docMkLst>
        <pc:docMk/>
      </pc:docMkLst>
      <pc:sldChg chg="modSp mod">
        <pc:chgData name="Axel Maille" userId="065ad68c099279a8" providerId="LiveId" clId="{9DBEB460-5561-6A40-94B2-12C4208828C9}" dt="2020-10-09T14:14:59.493" v="119" actId="20577"/>
        <pc:sldMkLst>
          <pc:docMk/>
          <pc:sldMk cId="1237644638" sldId="256"/>
        </pc:sldMkLst>
        <pc:spChg chg="mod">
          <ac:chgData name="Axel Maille" userId="065ad68c099279a8" providerId="LiveId" clId="{9DBEB460-5561-6A40-94B2-12C4208828C9}" dt="2020-10-09T14:11:22.193" v="9" actId="20577"/>
          <ac:spMkLst>
            <pc:docMk/>
            <pc:sldMk cId="1237644638" sldId="256"/>
            <ac:spMk id="72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1:29.196" v="11" actId="122"/>
          <ac:spMkLst>
            <pc:docMk/>
            <pc:sldMk cId="1237644638" sldId="256"/>
            <ac:spMk id="73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4:37.294" v="91" actId="108"/>
          <ac:spMkLst>
            <pc:docMk/>
            <pc:sldMk cId="1237644638" sldId="256"/>
            <ac:spMk id="75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2:51.209" v="33" actId="121"/>
          <ac:spMkLst>
            <pc:docMk/>
            <pc:sldMk cId="1237644638" sldId="256"/>
            <ac:spMk id="77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4:44.102" v="96" actId="20577"/>
          <ac:spMkLst>
            <pc:docMk/>
            <pc:sldMk cId="1237644638" sldId="256"/>
            <ac:spMk id="79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4:53.753" v="108" actId="20577"/>
          <ac:spMkLst>
            <pc:docMk/>
            <pc:sldMk cId="1237644638" sldId="256"/>
            <ac:spMk id="80" creationId="{00000000-0000-0000-0000-000000000000}"/>
          </ac:spMkLst>
        </pc:spChg>
        <pc:spChg chg="mod">
          <ac:chgData name="Axel Maille" userId="065ad68c099279a8" providerId="LiveId" clId="{9DBEB460-5561-6A40-94B2-12C4208828C9}" dt="2020-10-09T14:14:59.493" v="119" actId="20577"/>
          <ac:spMkLst>
            <pc:docMk/>
            <pc:sldMk cId="1237644638" sldId="256"/>
            <ac:spMk id="81" creationId="{00000000-0000-0000-0000-000000000000}"/>
          </ac:spMkLst>
        </pc:spChg>
        <pc:graphicFrameChg chg="mod modGraphic">
          <ac:chgData name="Axel Maille" userId="065ad68c099279a8" providerId="LiveId" clId="{9DBEB460-5561-6A40-94B2-12C4208828C9}" dt="2020-10-09T14:12:34.990" v="30" actId="108"/>
          <ac:graphicFrameMkLst>
            <pc:docMk/>
            <pc:sldMk cId="1237644638" sldId="256"/>
            <ac:graphicFrameMk id="5" creationId="{00000000-0000-0000-0000-000000000000}"/>
          </ac:graphicFrameMkLst>
        </pc:graphicFrameChg>
        <pc:graphicFrameChg chg="mod modGraphic">
          <ac:chgData name="Axel Maille" userId="065ad68c099279a8" providerId="LiveId" clId="{9DBEB460-5561-6A40-94B2-12C4208828C9}" dt="2020-10-09T14:14:34.304" v="90"/>
          <ac:graphicFrameMkLst>
            <pc:docMk/>
            <pc:sldMk cId="1237644638" sldId="256"/>
            <ac:graphicFrameMk id="6" creationId="{00000000-0000-0000-0000-000000000000}"/>
          </ac:graphicFrameMkLst>
        </pc:graphicFrameChg>
        <pc:graphicFrameChg chg="mod modGraphic">
          <ac:chgData name="Axel Maille" userId="065ad68c099279a8" providerId="LiveId" clId="{9DBEB460-5561-6A40-94B2-12C4208828C9}" dt="2020-10-09T14:13:55.108" v="82"/>
          <ac:graphicFrameMkLst>
            <pc:docMk/>
            <pc:sldMk cId="1237644638" sldId="256"/>
            <ac:graphicFrameMk id="82" creationId="{00000000-0000-0000-0000-000000000000}"/>
          </ac:graphicFrameMkLst>
        </pc:graphicFrameChg>
        <pc:graphicFrameChg chg="mod modGraphic">
          <ac:chgData name="Axel Maille" userId="065ad68c099279a8" providerId="LiveId" clId="{9DBEB460-5561-6A40-94B2-12C4208828C9}" dt="2020-10-09T14:13:57.579" v="83" actId="108"/>
          <ac:graphicFrameMkLst>
            <pc:docMk/>
            <pc:sldMk cId="1237644638" sldId="256"/>
            <ac:graphicFrameMk id="1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92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6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96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4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85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62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7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7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23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2B9C-ACC9-D342-8452-7860E1AD166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BAEA-C182-2145-BBE6-1FEBB2D74E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6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10" y="387028"/>
            <a:ext cx="7027614" cy="689395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00653"/>
              </p:ext>
            </p:extLst>
          </p:nvPr>
        </p:nvGraphicFramePr>
        <p:xfrm>
          <a:off x="4081342" y="2055838"/>
          <a:ext cx="3400780" cy="2860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STUDI E FORMAZIONE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70794"/>
              </p:ext>
            </p:extLst>
          </p:nvPr>
        </p:nvGraphicFramePr>
        <p:xfrm>
          <a:off x="108860" y="2055838"/>
          <a:ext cx="3750723" cy="454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28E9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4" name="Connecteur droit 33"/>
          <p:cNvCxnSpPr/>
          <p:nvPr/>
        </p:nvCxnSpPr>
        <p:spPr>
          <a:xfrm>
            <a:off x="3967397" y="1928838"/>
            <a:ext cx="0" cy="7374458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54010" y="21449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657912" y="2157652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572114" y="335053"/>
            <a:ext cx="62632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  <a:latin typeface="Microsoft Sans Serif"/>
                <a:cs typeface="Microsoft Sans Serif"/>
              </a:rPr>
              <a:t>ALEXANDER </a:t>
            </a:r>
            <a:r>
              <a:rPr lang="fr-FR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Sans Serif"/>
                <a:cs typeface="Microsoft Sans Serif"/>
              </a:rPr>
              <a:t>MARTINO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772827" y="1166050"/>
            <a:ext cx="5885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74" name="Rectangle 73"/>
          <p:cNvSpPr/>
          <p:nvPr/>
        </p:nvSpPr>
        <p:spPr>
          <a:xfrm>
            <a:off x="0" y="10515600"/>
            <a:ext cx="7562850" cy="17303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185972" y="9395976"/>
            <a:ext cx="720800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Lorem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ipsum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dolor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sit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amet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consectetur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adipiscing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Aliquam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metus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velit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iaculis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eget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leo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a,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porttitor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tincidunt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elit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Sed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accumsan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rutrum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porttitor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Aliquam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vel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facilisis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augue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, eu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ornare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metus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Quisque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ullamcorper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lobortis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dapibus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Cras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commodo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gravida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aliquet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Cras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aliquam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mattis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massa,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ac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placerat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100" dirty="0" err="1">
                <a:solidFill>
                  <a:srgbClr val="7F7F7F"/>
                </a:solidFill>
                <a:latin typeface="Calibri"/>
                <a:cs typeface="Calibri"/>
              </a:rPr>
              <a:t>metus</a:t>
            </a:r>
            <a:r>
              <a:rPr lang="fr-FR" sz="1100" dirty="0">
                <a:solidFill>
                  <a:srgbClr val="7F7F7F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60258" y="9125505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1383611" y="9004378"/>
            <a:ext cx="2469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/>
              <a:t>PASSATEMPO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108860" y="10089634"/>
            <a:ext cx="2328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F28E93"/>
                </a:solidFill>
              </a:rPr>
              <a:t>EMAIL: </a:t>
            </a:r>
            <a:r>
              <a:rPr lang="fr-FR" sz="1600" dirty="0">
                <a:solidFill>
                  <a:srgbClr val="7F7F7F"/>
                </a:solidFill>
              </a:rPr>
              <a:t>MAIL@MAIL.COM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3042375" y="10097740"/>
            <a:ext cx="160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F28E93"/>
                </a:solidFill>
              </a:rPr>
              <a:t>TEL: </a:t>
            </a:r>
            <a:r>
              <a:rPr lang="fr-FR" sz="1600" dirty="0">
                <a:solidFill>
                  <a:srgbClr val="7F7F7F"/>
                </a:solidFill>
              </a:rPr>
              <a:t>111 222 333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5309632" y="10089634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F28E93"/>
                </a:solidFill>
              </a:rPr>
              <a:t>MOBILE: </a:t>
            </a:r>
            <a:r>
              <a:rPr lang="fr-FR" sz="1600" dirty="0">
                <a:solidFill>
                  <a:srgbClr val="7F7F7F"/>
                </a:solidFill>
              </a:rPr>
              <a:t>999 888 777</a:t>
            </a: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553048"/>
              </p:ext>
            </p:extLst>
          </p:nvPr>
        </p:nvGraphicFramePr>
        <p:xfrm>
          <a:off x="4081342" y="5116873"/>
          <a:ext cx="3312634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CONOSCENZE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HTML / PHP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GOOGLE ANALYTICS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WORD /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MINDMAPPING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" name="Rectangle 82"/>
          <p:cNvSpPr/>
          <p:nvPr/>
        </p:nvSpPr>
        <p:spPr>
          <a:xfrm>
            <a:off x="5184184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4938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4684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4430651" y="7181387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4176650" y="7181387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179338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933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4679805" y="676654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4425805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4171804" y="676654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5179338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4933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4679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4425805" y="638556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4171804" y="638556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5179338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4933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4679805" y="6021511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425805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171804" y="6021511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179338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4933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4679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425805" y="56405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/>
          <p:cNvSpPr/>
          <p:nvPr/>
        </p:nvSpPr>
        <p:spPr>
          <a:xfrm>
            <a:off x="4171804" y="56405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6657912" y="5242619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0" name="Tableau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481404"/>
              </p:ext>
            </p:extLst>
          </p:nvPr>
        </p:nvGraphicFramePr>
        <p:xfrm>
          <a:off x="4081342" y="7676392"/>
          <a:ext cx="3312634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LINGUA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TEDESCO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" name="Rectangle 120"/>
          <p:cNvSpPr/>
          <p:nvPr/>
        </p:nvSpPr>
        <p:spPr>
          <a:xfrm>
            <a:off x="5179338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4933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4679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4425805" y="894507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4171804" y="894507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5179338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4933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4679805" y="8581030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4425805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4171804" y="8581030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5179338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4933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/>
          <p:cNvSpPr/>
          <p:nvPr/>
        </p:nvSpPr>
        <p:spPr>
          <a:xfrm>
            <a:off x="4679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/>
          <p:cNvSpPr/>
          <p:nvPr/>
        </p:nvSpPr>
        <p:spPr>
          <a:xfrm>
            <a:off x="4425805" y="8200049"/>
            <a:ext cx="160458" cy="160458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Rectangle 134"/>
          <p:cNvSpPr/>
          <p:nvPr/>
        </p:nvSpPr>
        <p:spPr>
          <a:xfrm>
            <a:off x="4171804" y="8200049"/>
            <a:ext cx="160458" cy="160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/>
          <p:cNvSpPr/>
          <p:nvPr/>
        </p:nvSpPr>
        <p:spPr>
          <a:xfrm>
            <a:off x="6657912" y="7802138"/>
            <a:ext cx="623712" cy="177791"/>
          </a:xfrm>
          <a:prstGeom prst="rect">
            <a:avLst/>
          </a:prstGeom>
          <a:solidFill>
            <a:srgbClr val="F28E9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7" name="Image 136"/>
          <p:cNvPicPr>
            <a:picLocks noChangeAspect="1"/>
          </p:cNvPicPr>
          <p:nvPr/>
        </p:nvPicPr>
        <p:blipFill rotWithShape="1">
          <a:blip r:embed="rId2"/>
          <a:srcRect l="40961" b="9003"/>
          <a:stretch/>
        </p:blipFill>
        <p:spPr>
          <a:xfrm>
            <a:off x="1130432" y="6683719"/>
            <a:ext cx="2004540" cy="2057770"/>
          </a:xfrm>
          <a:prstGeom prst="ellipse">
            <a:avLst/>
          </a:prstGeom>
          <a:ln w="12700" cmpd="sng">
            <a:solidFill>
              <a:srgbClr val="F28E93"/>
            </a:solidFill>
          </a:ln>
        </p:spPr>
      </p:pic>
    </p:spTree>
    <p:extLst>
      <p:ext uri="{BB962C8B-B14F-4D97-AF65-F5344CB8AC3E}">
        <p14:creationId xmlns:p14="http://schemas.microsoft.com/office/powerpoint/2010/main" val="1237644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366</Words>
  <Application>Microsoft Macintosh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Microsoft Sans Serif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29</cp:revision>
  <dcterms:created xsi:type="dcterms:W3CDTF">2014-11-28T14:11:01Z</dcterms:created>
  <dcterms:modified xsi:type="dcterms:W3CDTF">2020-10-09T14:15:01Z</dcterms:modified>
</cp:coreProperties>
</file>