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AFAFA"/>
    <a:srgbClr val="FCFCFC"/>
    <a:srgbClr val="FBFFF8"/>
    <a:srgbClr val="F0FFDA"/>
    <a:srgbClr val="EAF9D4"/>
    <a:srgbClr val="E5F4D0"/>
    <a:srgbClr val="BDD79B"/>
    <a:srgbClr val="D3E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9E4C30-DCBA-884A-A363-0B472B7A1912}" v="24" dt="2020-10-09T13:59:20.8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61"/>
    <p:restoredTop sz="94715"/>
  </p:normalViewPr>
  <p:slideViewPr>
    <p:cSldViewPr snapToGrid="0" snapToObjects="1">
      <p:cViewPr>
        <p:scale>
          <a:sx n="130" d="100"/>
          <a:sy n="130" d="100"/>
        </p:scale>
        <p:origin x="1512" y="-128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D9E4C30-DCBA-884A-A363-0B472B7A1912}"/>
    <pc:docChg chg="undo custSel modSld">
      <pc:chgData name="Axel Maille" userId="065ad68c099279a8" providerId="LiveId" clId="{DD9E4C30-DCBA-884A-A363-0B472B7A1912}" dt="2020-10-09T14:00:45.463" v="205" actId="20577"/>
      <pc:docMkLst>
        <pc:docMk/>
      </pc:docMkLst>
      <pc:sldChg chg="modSp mod">
        <pc:chgData name="Axel Maille" userId="065ad68c099279a8" providerId="LiveId" clId="{DD9E4C30-DCBA-884A-A363-0B472B7A1912}" dt="2020-10-09T14:00:45.463" v="205" actId="20577"/>
        <pc:sldMkLst>
          <pc:docMk/>
          <pc:sldMk cId="3860218860" sldId="256"/>
        </pc:sldMkLst>
        <pc:spChg chg="mod">
          <ac:chgData name="Axel Maille" userId="065ad68c099279a8" providerId="LiveId" clId="{DD9E4C30-DCBA-884A-A363-0B472B7A1912}" dt="2020-10-09T13:55:39.524" v="3" actId="1076"/>
          <ac:spMkLst>
            <pc:docMk/>
            <pc:sldMk cId="3860218860" sldId="256"/>
            <ac:spMk id="7" creationId="{00000000-0000-0000-0000-000000000000}"/>
          </ac:spMkLst>
        </pc:spChg>
        <pc:spChg chg="mod">
          <ac:chgData name="Axel Maille" userId="065ad68c099279a8" providerId="LiveId" clId="{DD9E4C30-DCBA-884A-A363-0B472B7A1912}" dt="2020-10-09T13:55:51.877" v="7" actId="108"/>
          <ac:spMkLst>
            <pc:docMk/>
            <pc:sldMk cId="3860218860" sldId="256"/>
            <ac:spMk id="8" creationId="{00000000-0000-0000-0000-000000000000}"/>
          </ac:spMkLst>
        </pc:spChg>
        <pc:spChg chg="mod">
          <ac:chgData name="Axel Maille" userId="065ad68c099279a8" providerId="LiveId" clId="{DD9E4C30-DCBA-884A-A363-0B472B7A1912}" dt="2020-10-09T14:00:19.558" v="161" actId="20577"/>
          <ac:spMkLst>
            <pc:docMk/>
            <pc:sldMk cId="3860218860" sldId="256"/>
            <ac:spMk id="197" creationId="{00000000-0000-0000-0000-000000000000}"/>
          </ac:spMkLst>
        </pc:spChg>
        <pc:spChg chg="mod">
          <ac:chgData name="Axel Maille" userId="065ad68c099279a8" providerId="LiveId" clId="{DD9E4C30-DCBA-884A-A363-0B472B7A1912}" dt="2020-10-09T14:00:07.261" v="146" actId="20577"/>
          <ac:spMkLst>
            <pc:docMk/>
            <pc:sldMk cId="3860218860" sldId="256"/>
            <ac:spMk id="198" creationId="{00000000-0000-0000-0000-000000000000}"/>
          </ac:spMkLst>
        </pc:spChg>
        <pc:spChg chg="mod">
          <ac:chgData name="Axel Maille" userId="065ad68c099279a8" providerId="LiveId" clId="{DD9E4C30-DCBA-884A-A363-0B472B7A1912}" dt="2020-10-09T13:57:13.649" v="45" actId="122"/>
          <ac:spMkLst>
            <pc:docMk/>
            <pc:sldMk cId="3860218860" sldId="256"/>
            <ac:spMk id="199" creationId="{00000000-0000-0000-0000-000000000000}"/>
          </ac:spMkLst>
        </pc:spChg>
        <pc:graphicFrameChg chg="mod modGraphic">
          <ac:chgData name="Axel Maille" userId="065ad68c099279a8" providerId="LiveId" clId="{DD9E4C30-DCBA-884A-A363-0B472B7A1912}" dt="2020-10-09T13:59:05.492" v="69" actId="108"/>
          <ac:graphicFrameMkLst>
            <pc:docMk/>
            <pc:sldMk cId="3860218860" sldId="256"/>
            <ac:graphicFrameMk id="9" creationId="{00000000-0000-0000-0000-000000000000}"/>
          </ac:graphicFrameMkLst>
        </pc:graphicFrameChg>
        <pc:graphicFrameChg chg="mod modGraphic">
          <ac:chgData name="Axel Maille" userId="065ad68c099279a8" providerId="LiveId" clId="{DD9E4C30-DCBA-884A-A363-0B472B7A1912}" dt="2020-10-09T13:58:36.454" v="61"/>
          <ac:graphicFrameMkLst>
            <pc:docMk/>
            <pc:sldMk cId="3860218860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DD9E4C30-DCBA-884A-A363-0B472B7A1912}" dt="2020-10-09T14:00:45.463" v="205" actId="20577"/>
          <ac:graphicFrameMkLst>
            <pc:docMk/>
            <pc:sldMk cId="3860218860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DD9E4C30-DCBA-884A-A363-0B472B7A1912}" dt="2020-10-09T13:56:36.970" v="31" actId="20577"/>
          <ac:graphicFrameMkLst>
            <pc:docMk/>
            <pc:sldMk cId="3860218860" sldId="256"/>
            <ac:graphicFrameMk id="52" creationId="{00000000-0000-0000-0000-000000000000}"/>
          </ac:graphicFrameMkLst>
        </pc:graphicFrameChg>
        <pc:graphicFrameChg chg="mod modGraphic">
          <ac:chgData name="Axel Maille" userId="065ad68c099279a8" providerId="LiveId" clId="{DD9E4C30-DCBA-884A-A363-0B472B7A1912}" dt="2020-10-09T13:59:31.289" v="73" actId="2711"/>
          <ac:graphicFrameMkLst>
            <pc:docMk/>
            <pc:sldMk cId="3860218860" sldId="256"/>
            <ac:graphicFrameMk id="17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1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09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0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4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158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30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78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17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56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0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2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3B56-B742-144F-9862-3664F4E499EB}" type="datetimeFigureOut">
              <a:rPr lang="fr-FR" smtClean="0"/>
              <a:t>09/10/2020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AA91-78C7-CE4C-934C-0E6DF875C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2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7562851" cy="1502076"/>
          </a:xfrm>
          <a:prstGeom prst="rect">
            <a:avLst/>
          </a:prstGeom>
          <a:solidFill>
            <a:srgbClr val="D3E2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0199914"/>
            <a:ext cx="7562851" cy="234331"/>
          </a:xfrm>
          <a:prstGeom prst="rect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59832" y="5979657"/>
            <a:ext cx="638377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0" dirty="0">
                <a:solidFill>
                  <a:srgbClr val="FAFAFA"/>
                </a:solidFill>
                <a:latin typeface="Times New Roman"/>
                <a:cs typeface="Times New Roman"/>
              </a:rPr>
              <a:t>VM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88709" y="189348"/>
            <a:ext cx="4432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Times New Roman"/>
                <a:cs typeface="Times New Roman"/>
              </a:rPr>
              <a:t>VINCENTE MARTINEZ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04320" y="801125"/>
            <a:ext cx="58850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93613"/>
              </p:ext>
            </p:extLst>
          </p:nvPr>
        </p:nvGraphicFramePr>
        <p:xfrm>
          <a:off x="4069246" y="1803092"/>
          <a:ext cx="3400780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STUDI E FORMAZIONE</a:t>
                      </a:r>
                    </a:p>
                  </a:txBody>
                  <a:tcPr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...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FORMAZIONE - UNIVERSITÀ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le specialità di questa formazione: i tuoi diplomi, le opzioni di formazione, </a:t>
                      </a:r>
                      <a:r>
                        <a:rPr kumimoji="0" lang="it-IT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ecc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...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Times New Roman" panose="02020603050405020304" pitchFamily="18" charset="0"/>
                        <a:ea typeface="Cambri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17942"/>
              </p:ext>
            </p:extLst>
          </p:nvPr>
        </p:nvGraphicFramePr>
        <p:xfrm>
          <a:off x="67733" y="1806969"/>
          <a:ext cx="3937000" cy="417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ESPERIENZA</a:t>
                      </a:r>
                      <a:r>
                        <a:rPr lang="fr-FR" dirty="0"/>
                        <a:t> </a:t>
                      </a:r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PROFESIONALI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POSIZIONE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NOME DELLA DITTA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TITOLO</a:t>
                      </a: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POSIZIONE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Descrivi qui le funzioni che hai ricoperto per questa posizione. Descrivi anche le tue missioni e i risultati.</a:t>
                      </a:r>
                      <a:b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047879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02133"/>
              </p:ext>
            </p:extLst>
          </p:nvPr>
        </p:nvGraphicFramePr>
        <p:xfrm>
          <a:off x="4069246" y="4080751"/>
          <a:ext cx="3400780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0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CONOSCENZE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HTML / PHP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ADWORDS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WORD /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ANALYTICS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2" name="Tableau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76894"/>
              </p:ext>
            </p:extLst>
          </p:nvPr>
        </p:nvGraphicFramePr>
        <p:xfrm>
          <a:off x="4004733" y="6636071"/>
          <a:ext cx="3465293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5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PERSONALITA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CURIEUX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CREATIF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SERIEUX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AUTONOME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FLEXIBLE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0" name="Larme 119"/>
          <p:cNvSpPr/>
          <p:nvPr/>
        </p:nvSpPr>
        <p:spPr>
          <a:xfrm>
            <a:off x="6316869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Larme 120"/>
          <p:cNvSpPr/>
          <p:nvPr/>
        </p:nvSpPr>
        <p:spPr>
          <a:xfrm>
            <a:off x="6503874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Larme 121"/>
          <p:cNvSpPr/>
          <p:nvPr/>
        </p:nvSpPr>
        <p:spPr>
          <a:xfrm>
            <a:off x="6698609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Larme 122"/>
          <p:cNvSpPr/>
          <p:nvPr/>
        </p:nvSpPr>
        <p:spPr>
          <a:xfrm>
            <a:off x="6902755" y="577254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Larme 123"/>
          <p:cNvSpPr/>
          <p:nvPr/>
        </p:nvSpPr>
        <p:spPr>
          <a:xfrm>
            <a:off x="7097490" y="5772542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Larme 124"/>
          <p:cNvSpPr/>
          <p:nvPr/>
        </p:nvSpPr>
        <p:spPr>
          <a:xfrm>
            <a:off x="6316869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Larme 125"/>
          <p:cNvSpPr/>
          <p:nvPr/>
        </p:nvSpPr>
        <p:spPr>
          <a:xfrm>
            <a:off x="6503874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Larme 126"/>
          <p:cNvSpPr/>
          <p:nvPr/>
        </p:nvSpPr>
        <p:spPr>
          <a:xfrm>
            <a:off x="6698609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Larme 127"/>
          <p:cNvSpPr/>
          <p:nvPr/>
        </p:nvSpPr>
        <p:spPr>
          <a:xfrm>
            <a:off x="6902755" y="614506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Larme 128"/>
          <p:cNvSpPr/>
          <p:nvPr/>
        </p:nvSpPr>
        <p:spPr>
          <a:xfrm>
            <a:off x="7097490" y="6145065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Larme 129"/>
          <p:cNvSpPr/>
          <p:nvPr/>
        </p:nvSpPr>
        <p:spPr>
          <a:xfrm>
            <a:off x="6316869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Larme 130"/>
          <p:cNvSpPr/>
          <p:nvPr/>
        </p:nvSpPr>
        <p:spPr>
          <a:xfrm>
            <a:off x="6503874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Larme 131"/>
          <p:cNvSpPr/>
          <p:nvPr/>
        </p:nvSpPr>
        <p:spPr>
          <a:xfrm>
            <a:off x="6698609" y="539156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Larme 132"/>
          <p:cNvSpPr/>
          <p:nvPr/>
        </p:nvSpPr>
        <p:spPr>
          <a:xfrm>
            <a:off x="6902755" y="539156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Larme 133"/>
          <p:cNvSpPr/>
          <p:nvPr/>
        </p:nvSpPr>
        <p:spPr>
          <a:xfrm>
            <a:off x="7097490" y="539156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Larme 134"/>
          <p:cNvSpPr/>
          <p:nvPr/>
        </p:nvSpPr>
        <p:spPr>
          <a:xfrm>
            <a:off x="6316869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Larme 135"/>
          <p:cNvSpPr/>
          <p:nvPr/>
        </p:nvSpPr>
        <p:spPr>
          <a:xfrm>
            <a:off x="6503874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Larme 136"/>
          <p:cNvSpPr/>
          <p:nvPr/>
        </p:nvSpPr>
        <p:spPr>
          <a:xfrm>
            <a:off x="6698609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Larme 137"/>
          <p:cNvSpPr/>
          <p:nvPr/>
        </p:nvSpPr>
        <p:spPr>
          <a:xfrm>
            <a:off x="6902755" y="4985189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Larme 138"/>
          <p:cNvSpPr/>
          <p:nvPr/>
        </p:nvSpPr>
        <p:spPr>
          <a:xfrm>
            <a:off x="7097490" y="4985189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Larme 139"/>
          <p:cNvSpPr/>
          <p:nvPr/>
        </p:nvSpPr>
        <p:spPr>
          <a:xfrm>
            <a:off x="6316869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Larme 140"/>
          <p:cNvSpPr/>
          <p:nvPr/>
        </p:nvSpPr>
        <p:spPr>
          <a:xfrm>
            <a:off x="6503874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Larme 141"/>
          <p:cNvSpPr/>
          <p:nvPr/>
        </p:nvSpPr>
        <p:spPr>
          <a:xfrm>
            <a:off x="6698609" y="460420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Larme 142"/>
          <p:cNvSpPr/>
          <p:nvPr/>
        </p:nvSpPr>
        <p:spPr>
          <a:xfrm>
            <a:off x="6902755" y="4604208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Larme 143"/>
          <p:cNvSpPr/>
          <p:nvPr/>
        </p:nvSpPr>
        <p:spPr>
          <a:xfrm>
            <a:off x="7097490" y="4604208"/>
            <a:ext cx="152400" cy="161077"/>
          </a:xfrm>
          <a:prstGeom prst="teardrop">
            <a:avLst/>
          </a:prstGeom>
          <a:solidFill>
            <a:srgbClr val="E5F4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Larme 144"/>
          <p:cNvSpPr/>
          <p:nvPr/>
        </p:nvSpPr>
        <p:spPr>
          <a:xfrm>
            <a:off x="6316869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Larme 145"/>
          <p:cNvSpPr/>
          <p:nvPr/>
        </p:nvSpPr>
        <p:spPr>
          <a:xfrm>
            <a:off x="6503874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Larme 146"/>
          <p:cNvSpPr/>
          <p:nvPr/>
        </p:nvSpPr>
        <p:spPr>
          <a:xfrm>
            <a:off x="6698609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Larme 147"/>
          <p:cNvSpPr/>
          <p:nvPr/>
        </p:nvSpPr>
        <p:spPr>
          <a:xfrm>
            <a:off x="6902755" y="8354755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Larme 148"/>
          <p:cNvSpPr/>
          <p:nvPr/>
        </p:nvSpPr>
        <p:spPr>
          <a:xfrm>
            <a:off x="7097490" y="8354755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Larme 149"/>
          <p:cNvSpPr/>
          <p:nvPr/>
        </p:nvSpPr>
        <p:spPr>
          <a:xfrm>
            <a:off x="6316869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Larme 150"/>
          <p:cNvSpPr/>
          <p:nvPr/>
        </p:nvSpPr>
        <p:spPr>
          <a:xfrm>
            <a:off x="6503874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Larme 151"/>
          <p:cNvSpPr/>
          <p:nvPr/>
        </p:nvSpPr>
        <p:spPr>
          <a:xfrm>
            <a:off x="6698609" y="8727278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Larme 152"/>
          <p:cNvSpPr/>
          <p:nvPr/>
        </p:nvSpPr>
        <p:spPr>
          <a:xfrm>
            <a:off x="6902755" y="872727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Larme 153"/>
          <p:cNvSpPr/>
          <p:nvPr/>
        </p:nvSpPr>
        <p:spPr>
          <a:xfrm>
            <a:off x="7097490" y="8727278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Larme 154"/>
          <p:cNvSpPr/>
          <p:nvPr/>
        </p:nvSpPr>
        <p:spPr>
          <a:xfrm>
            <a:off x="6316869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Larme 155"/>
          <p:cNvSpPr/>
          <p:nvPr/>
        </p:nvSpPr>
        <p:spPr>
          <a:xfrm>
            <a:off x="6503874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Larme 156"/>
          <p:cNvSpPr/>
          <p:nvPr/>
        </p:nvSpPr>
        <p:spPr>
          <a:xfrm>
            <a:off x="6698609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Larme 157"/>
          <p:cNvSpPr/>
          <p:nvPr/>
        </p:nvSpPr>
        <p:spPr>
          <a:xfrm>
            <a:off x="6902755" y="797378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Larme 158"/>
          <p:cNvSpPr/>
          <p:nvPr/>
        </p:nvSpPr>
        <p:spPr>
          <a:xfrm>
            <a:off x="7097490" y="797378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Larme 159"/>
          <p:cNvSpPr/>
          <p:nvPr/>
        </p:nvSpPr>
        <p:spPr>
          <a:xfrm>
            <a:off x="6316869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Larme 160"/>
          <p:cNvSpPr/>
          <p:nvPr/>
        </p:nvSpPr>
        <p:spPr>
          <a:xfrm>
            <a:off x="6503874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Larme 161"/>
          <p:cNvSpPr/>
          <p:nvPr/>
        </p:nvSpPr>
        <p:spPr>
          <a:xfrm>
            <a:off x="6698609" y="7567402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Larme 162"/>
          <p:cNvSpPr/>
          <p:nvPr/>
        </p:nvSpPr>
        <p:spPr>
          <a:xfrm>
            <a:off x="6902755" y="756740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Larme 163"/>
          <p:cNvSpPr/>
          <p:nvPr/>
        </p:nvSpPr>
        <p:spPr>
          <a:xfrm>
            <a:off x="7097490" y="7567402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Larme 164"/>
          <p:cNvSpPr/>
          <p:nvPr/>
        </p:nvSpPr>
        <p:spPr>
          <a:xfrm>
            <a:off x="6316869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Larme 165"/>
          <p:cNvSpPr/>
          <p:nvPr/>
        </p:nvSpPr>
        <p:spPr>
          <a:xfrm>
            <a:off x="6503874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Larme 166"/>
          <p:cNvSpPr/>
          <p:nvPr/>
        </p:nvSpPr>
        <p:spPr>
          <a:xfrm>
            <a:off x="6698609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Larme 167"/>
          <p:cNvSpPr/>
          <p:nvPr/>
        </p:nvSpPr>
        <p:spPr>
          <a:xfrm>
            <a:off x="6902755" y="718642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Larme 168"/>
          <p:cNvSpPr/>
          <p:nvPr/>
        </p:nvSpPr>
        <p:spPr>
          <a:xfrm>
            <a:off x="7097490" y="718642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0" name="Image 169"/>
          <p:cNvPicPr>
            <a:picLocks noChangeAspect="1"/>
          </p:cNvPicPr>
          <p:nvPr/>
        </p:nvPicPr>
        <p:blipFill rotWithShape="1">
          <a:blip r:embed="rId2"/>
          <a:srcRect l="15173" r="29009" b="26976"/>
          <a:stretch/>
        </p:blipFill>
        <p:spPr>
          <a:xfrm>
            <a:off x="2868879" y="9239698"/>
            <a:ext cx="1649652" cy="1440474"/>
          </a:xfrm>
          <a:prstGeom prst="rect">
            <a:avLst/>
          </a:prstGeom>
          <a:ln w="12700" cmpd="sng">
            <a:solidFill>
              <a:srgbClr val="BDD79B"/>
            </a:solidFill>
          </a:ln>
        </p:spPr>
      </p:pic>
      <p:graphicFrame>
        <p:nvGraphicFramePr>
          <p:cNvPr id="171" name="Tableau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247511"/>
              </p:ext>
            </p:extLst>
          </p:nvPr>
        </p:nvGraphicFramePr>
        <p:xfrm>
          <a:off x="194733" y="6033660"/>
          <a:ext cx="3710827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08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r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LINGUA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FRANCESE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TEDESCO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ITALIANO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2" name="Larme 181"/>
          <p:cNvSpPr/>
          <p:nvPr/>
        </p:nvSpPr>
        <p:spPr>
          <a:xfrm>
            <a:off x="2752403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Larme 182"/>
          <p:cNvSpPr/>
          <p:nvPr/>
        </p:nvSpPr>
        <p:spPr>
          <a:xfrm>
            <a:off x="2939408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Larme 183"/>
          <p:cNvSpPr/>
          <p:nvPr/>
        </p:nvSpPr>
        <p:spPr>
          <a:xfrm>
            <a:off x="3134143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Larme 184"/>
          <p:cNvSpPr/>
          <p:nvPr/>
        </p:nvSpPr>
        <p:spPr>
          <a:xfrm>
            <a:off x="3338289" y="737137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Larme 185"/>
          <p:cNvSpPr/>
          <p:nvPr/>
        </p:nvSpPr>
        <p:spPr>
          <a:xfrm>
            <a:off x="3533024" y="737137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Larme 186"/>
          <p:cNvSpPr/>
          <p:nvPr/>
        </p:nvSpPr>
        <p:spPr>
          <a:xfrm>
            <a:off x="2752403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Larme 187"/>
          <p:cNvSpPr/>
          <p:nvPr/>
        </p:nvSpPr>
        <p:spPr>
          <a:xfrm>
            <a:off x="2939408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Larme 188"/>
          <p:cNvSpPr/>
          <p:nvPr/>
        </p:nvSpPr>
        <p:spPr>
          <a:xfrm>
            <a:off x="3134143" y="6964991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Larme 189"/>
          <p:cNvSpPr/>
          <p:nvPr/>
        </p:nvSpPr>
        <p:spPr>
          <a:xfrm>
            <a:off x="3338289" y="696499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Larme 190"/>
          <p:cNvSpPr/>
          <p:nvPr/>
        </p:nvSpPr>
        <p:spPr>
          <a:xfrm>
            <a:off x="3533024" y="6964991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Larme 191"/>
          <p:cNvSpPr/>
          <p:nvPr/>
        </p:nvSpPr>
        <p:spPr>
          <a:xfrm>
            <a:off x="2752403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Larme 192"/>
          <p:cNvSpPr/>
          <p:nvPr/>
        </p:nvSpPr>
        <p:spPr>
          <a:xfrm>
            <a:off x="2939408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Larme 193"/>
          <p:cNvSpPr/>
          <p:nvPr/>
        </p:nvSpPr>
        <p:spPr>
          <a:xfrm>
            <a:off x="3134143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Larme 194"/>
          <p:cNvSpPr/>
          <p:nvPr/>
        </p:nvSpPr>
        <p:spPr>
          <a:xfrm>
            <a:off x="3338289" y="6584010"/>
            <a:ext cx="152400" cy="161077"/>
          </a:xfrm>
          <a:prstGeom prst="teardrop">
            <a:avLst/>
          </a:prstGeom>
          <a:solidFill>
            <a:srgbClr val="BDD7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Larme 195"/>
          <p:cNvSpPr/>
          <p:nvPr/>
        </p:nvSpPr>
        <p:spPr>
          <a:xfrm>
            <a:off x="3533024" y="6584010"/>
            <a:ext cx="152400" cy="161077"/>
          </a:xfrm>
          <a:prstGeom prst="teardrop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ZoneTexte 196"/>
          <p:cNvSpPr txBox="1"/>
          <p:nvPr/>
        </p:nvSpPr>
        <p:spPr>
          <a:xfrm>
            <a:off x="-1" y="9378133"/>
            <a:ext cx="2868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MOB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111 222 333</a:t>
            </a:r>
          </a:p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EMAIL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MAIL@MAIL.COM</a:t>
            </a:r>
            <a:endParaRPr lang="fr-FR" sz="1000" dirty="0">
              <a:latin typeface="Times New Roman"/>
              <a:cs typeface="Times New Roman"/>
            </a:endParaRPr>
          </a:p>
          <a:p>
            <a:pPr algn="r"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WEB 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HTTP//WWW.SITE.COM</a:t>
            </a:r>
            <a:endParaRPr lang="fr-FR" sz="1000" dirty="0">
              <a:latin typeface="Times New Roman"/>
              <a:cs typeface="Times New Roman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4518531" y="9378133"/>
            <a:ext cx="304431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TEL : </a:t>
            </a:r>
            <a:r>
              <a:rPr lang="fr-FR" sz="1000" dirty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999 888 777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latin typeface="Times New Roman"/>
                <a:cs typeface="Times New Roman"/>
              </a:rPr>
              <a:t>INDIRIZZO: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LOREM IPSUM DOLOR ET SITE AMET ROMA</a:t>
            </a:r>
          </a:p>
        </p:txBody>
      </p:sp>
      <p:sp>
        <p:nvSpPr>
          <p:cNvPr id="199" name="ZoneTexte 198"/>
          <p:cNvSpPr txBox="1"/>
          <p:nvPr/>
        </p:nvSpPr>
        <p:spPr>
          <a:xfrm>
            <a:off x="287953" y="7768245"/>
            <a:ext cx="332973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62626"/>
                </a:solidFill>
                <a:latin typeface="Times New Roman"/>
                <a:cs typeface="Times New Roman"/>
              </a:rPr>
              <a:t>“</a:t>
            </a:r>
          </a:p>
          <a:p>
            <a:pPr algn="ctr"/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Aliquam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metus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iaculis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eget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leo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a,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porttitor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tincidunt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. </a:t>
            </a:r>
          </a:p>
          <a:p>
            <a:pPr algn="r"/>
            <a:r>
              <a:rPr lang="en-GB" dirty="0">
                <a:solidFill>
                  <a:srgbClr val="262626"/>
                </a:solidFill>
                <a:latin typeface="Times New Roman"/>
                <a:cs typeface="Times New Roman"/>
              </a:rPr>
              <a:t>”</a:t>
            </a:r>
            <a:endParaRPr lang="fr-FR" dirty="0">
              <a:solidFill>
                <a:srgbClr val="262626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0218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331</Words>
  <Application>Microsoft Macintosh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21</cp:revision>
  <dcterms:created xsi:type="dcterms:W3CDTF">2014-11-28T13:45:29Z</dcterms:created>
  <dcterms:modified xsi:type="dcterms:W3CDTF">2020-10-09T14:00:45Z</dcterms:modified>
</cp:coreProperties>
</file>