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7A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601D1-E9F0-6742-AFB9-EF94E6EE35E8}" v="24" dt="2020-10-09T14:14:21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8"/>
    <p:restoredTop sz="94701"/>
  </p:normalViewPr>
  <p:slideViewPr>
    <p:cSldViewPr snapToGrid="0" snapToObjects="1">
      <p:cViewPr varScale="1">
        <p:scale>
          <a:sx n="119" d="100"/>
          <a:sy n="119" d="100"/>
        </p:scale>
        <p:origin x="1808" y="2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4601D1-E9F0-6742-AFB9-EF94E6EE35E8}"/>
    <pc:docChg chg="undo custSel modSld">
      <pc:chgData name="Axel Maille" userId="065ad68c099279a8" providerId="LiveId" clId="{034601D1-E9F0-6742-AFB9-EF94E6EE35E8}" dt="2020-10-09T14:14:21.616" v="260"/>
      <pc:docMkLst>
        <pc:docMk/>
      </pc:docMkLst>
      <pc:sldChg chg="modSp mod">
        <pc:chgData name="Axel Maille" userId="065ad68c099279a8" providerId="LiveId" clId="{034601D1-E9F0-6742-AFB9-EF94E6EE35E8}" dt="2020-10-09T14:14:21.616" v="260"/>
        <pc:sldMkLst>
          <pc:docMk/>
          <pc:sldMk cId="1213405986" sldId="256"/>
        </pc:sldMkLst>
        <pc:spChg chg="mod">
          <ac:chgData name="Axel Maille" userId="065ad68c099279a8" providerId="LiveId" clId="{034601D1-E9F0-6742-AFB9-EF94E6EE35E8}" dt="2020-10-09T13:44:48.416" v="14" actId="20577"/>
          <ac:spMkLst>
            <pc:docMk/>
            <pc:sldMk cId="1213405986" sldId="256"/>
            <ac:spMk id="292" creationId="{00000000-0000-0000-0000-000000000000}"/>
          </ac:spMkLst>
        </pc:spChg>
        <pc:spChg chg="mod">
          <ac:chgData name="Axel Maille" userId="065ad68c099279a8" providerId="LiveId" clId="{034601D1-E9F0-6742-AFB9-EF94E6EE35E8}" dt="2020-10-09T13:44:59.550" v="36" actId="20577"/>
          <ac:spMkLst>
            <pc:docMk/>
            <pc:sldMk cId="1213405986" sldId="256"/>
            <ac:spMk id="293" creationId="{00000000-0000-0000-0000-000000000000}"/>
          </ac:spMkLst>
        </pc:spChg>
        <pc:spChg chg="mod">
          <ac:chgData name="Axel Maille" userId="065ad68c099279a8" providerId="LiveId" clId="{034601D1-E9F0-6742-AFB9-EF94E6EE35E8}" dt="2020-10-09T13:53:42.707" v="259" actId="21"/>
          <ac:spMkLst>
            <pc:docMk/>
            <pc:sldMk cId="1213405986" sldId="256"/>
            <ac:spMk id="294" creationId="{00000000-0000-0000-0000-000000000000}"/>
          </ac:spMkLst>
        </pc:spChg>
        <pc:spChg chg="mod">
          <ac:chgData name="Axel Maille" userId="065ad68c099279a8" providerId="LiveId" clId="{034601D1-E9F0-6742-AFB9-EF94E6EE35E8}" dt="2020-10-09T13:45:56.116" v="136" actId="120"/>
          <ac:spMkLst>
            <pc:docMk/>
            <pc:sldMk cId="1213405986" sldId="256"/>
            <ac:spMk id="295" creationId="{00000000-0000-0000-0000-000000000000}"/>
          </ac:spMkLst>
        </pc:spChg>
        <pc:graphicFrameChg chg="mod modGraphic">
          <ac:chgData name="Axel Maille" userId="065ad68c099279a8" providerId="LiveId" clId="{034601D1-E9F0-6742-AFB9-EF94E6EE35E8}" dt="2020-10-09T13:52:22.444" v="181"/>
          <ac:graphicFrameMkLst>
            <pc:docMk/>
            <pc:sldMk cId="1213405986" sldId="256"/>
            <ac:graphicFrameMk id="12" creationId="{00000000-0000-0000-0000-000000000000}"/>
          </ac:graphicFrameMkLst>
        </pc:graphicFrameChg>
        <pc:graphicFrameChg chg="mod modGraphic">
          <ac:chgData name="Axel Maille" userId="065ad68c099279a8" providerId="LiveId" clId="{034601D1-E9F0-6742-AFB9-EF94E6EE35E8}" dt="2020-10-09T13:52:26.580" v="184" actId="108"/>
          <ac:graphicFrameMkLst>
            <pc:docMk/>
            <pc:sldMk cId="1213405986" sldId="256"/>
            <ac:graphicFrameMk id="13" creationId="{00000000-0000-0000-0000-000000000000}"/>
          </ac:graphicFrameMkLst>
        </pc:graphicFrameChg>
        <pc:graphicFrameChg chg="mod modGraphic">
          <ac:chgData name="Axel Maille" userId="065ad68c099279a8" providerId="LiveId" clId="{034601D1-E9F0-6742-AFB9-EF94E6EE35E8}" dt="2020-10-09T13:53:07.560" v="257" actId="20577"/>
          <ac:graphicFrameMkLst>
            <pc:docMk/>
            <pc:sldMk cId="1213405986" sldId="256"/>
            <ac:graphicFrameMk id="87" creationId="{00000000-0000-0000-0000-000000000000}"/>
          </ac:graphicFrameMkLst>
        </pc:graphicFrameChg>
        <pc:graphicFrameChg chg="mod modGraphic">
          <ac:chgData name="Axel Maille" userId="065ad68c099279a8" providerId="LiveId" clId="{034601D1-E9F0-6742-AFB9-EF94E6EE35E8}" dt="2020-10-09T13:48:39.907" v="163" actId="20577"/>
          <ac:graphicFrameMkLst>
            <pc:docMk/>
            <pc:sldMk cId="1213405986" sldId="256"/>
            <ac:graphicFrameMk id="173" creationId="{00000000-0000-0000-0000-000000000000}"/>
          </ac:graphicFrameMkLst>
        </pc:graphicFrameChg>
        <pc:graphicFrameChg chg="mod modGraphic">
          <ac:chgData name="Axel Maille" userId="065ad68c099279a8" providerId="LiveId" clId="{034601D1-E9F0-6742-AFB9-EF94E6EE35E8}" dt="2020-10-09T13:47:58.077" v="153"/>
          <ac:graphicFrameMkLst>
            <pc:docMk/>
            <pc:sldMk cId="1213405986" sldId="256"/>
            <ac:graphicFrameMk id="240" creationId="{00000000-0000-0000-0000-000000000000}"/>
          </ac:graphicFrameMkLst>
        </pc:graphicFrameChg>
        <pc:graphicFrameChg chg="mod">
          <ac:chgData name="Axel Maille" userId="065ad68c099279a8" providerId="LiveId" clId="{034601D1-E9F0-6742-AFB9-EF94E6EE35E8}" dt="2020-10-09T14:14:21.616" v="260"/>
          <ac:graphicFrameMkLst>
            <pc:docMk/>
            <pc:sldMk cId="1213405986" sldId="256"/>
            <ac:graphicFrameMk id="291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80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69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004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99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26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1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8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3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34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42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0450-B2A9-3F4B-A8E3-2B32952856C4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D347-D521-4A4B-8E37-CA25016751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66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7562850" cy="251975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sng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028268" y="0"/>
            <a:ext cx="1419507" cy="1371259"/>
          </a:xfrm>
          <a:prstGeom prst="rect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4226" t="-1" r="13088" b="9830"/>
          <a:stretch/>
        </p:blipFill>
        <p:spPr>
          <a:xfrm>
            <a:off x="3034176" y="694668"/>
            <a:ext cx="1409408" cy="1353181"/>
          </a:xfrm>
          <a:prstGeom prst="diamond">
            <a:avLst/>
          </a:prstGeom>
          <a:ln w="12700" cmpd="sng">
            <a:solidFill>
              <a:srgbClr val="27AAEA"/>
            </a:solidFill>
          </a:ln>
        </p:spPr>
      </p:pic>
      <p:cxnSp>
        <p:nvCxnSpPr>
          <p:cNvPr id="9" name="Connecteur droit 8"/>
          <p:cNvCxnSpPr/>
          <p:nvPr/>
        </p:nvCxnSpPr>
        <p:spPr>
          <a:xfrm>
            <a:off x="3738880" y="2631515"/>
            <a:ext cx="0" cy="7904715"/>
          </a:xfrm>
          <a:prstGeom prst="line">
            <a:avLst/>
          </a:prstGeom>
          <a:ln w="6350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osange 9"/>
          <p:cNvSpPr/>
          <p:nvPr/>
        </p:nvSpPr>
        <p:spPr>
          <a:xfrm>
            <a:off x="3596634" y="2388507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Losange 10"/>
          <p:cNvSpPr/>
          <p:nvPr/>
        </p:nvSpPr>
        <p:spPr>
          <a:xfrm>
            <a:off x="3596634" y="10251738"/>
            <a:ext cx="284492" cy="284492"/>
          </a:xfrm>
          <a:prstGeom prst="diamond">
            <a:avLst/>
          </a:prstGeom>
          <a:solidFill>
            <a:srgbClr val="27A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869646"/>
              </p:ext>
            </p:extLst>
          </p:nvPr>
        </p:nvGraphicFramePr>
        <p:xfrm>
          <a:off x="22417" y="2801528"/>
          <a:ext cx="3584377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ESPERIENZA PROFESIONALI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690851"/>
              </p:ext>
            </p:extLst>
          </p:nvPr>
        </p:nvGraphicFramePr>
        <p:xfrm>
          <a:off x="22417" y="6328815"/>
          <a:ext cx="358437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STUDI E FORMAZIONE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7AAEA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1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700243"/>
              </p:ext>
            </p:extLst>
          </p:nvPr>
        </p:nvGraphicFramePr>
        <p:xfrm>
          <a:off x="3860167" y="2781208"/>
          <a:ext cx="3553392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just"/>
                      <a:r>
                        <a:rPr lang="fr-FR" dirty="0"/>
                        <a:t>CONOSCENZE</a:t>
                      </a:r>
                      <a:endParaRPr lang="fr-F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 / EXCEL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Ellipse 92"/>
          <p:cNvSpPr/>
          <p:nvPr/>
        </p:nvSpPr>
        <p:spPr>
          <a:xfrm>
            <a:off x="58006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53053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02428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56516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129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6565366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6714741" y="33289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868829" y="33319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7016516" y="332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170604" y="33289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8053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957766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6107141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261229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4176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570079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6719454" y="368451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873542" y="368754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7021229" y="36814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7175317" y="368451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8006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953053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102428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256516" y="4074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4129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565366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6714741" y="4071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6868829" y="4074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7016516" y="4068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7170604" y="4071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8100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962479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6111854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6265942" y="445589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64223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6574792" y="445286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6724167" y="445286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6878255" y="445589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025942" y="444984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180030" y="4452866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73" name="Tableau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012630"/>
              </p:ext>
            </p:extLst>
          </p:nvPr>
        </p:nvGraphicFramePr>
        <p:xfrm>
          <a:off x="3860167" y="5336528"/>
          <a:ext cx="3553392" cy="2345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PERSONALITA</a:t>
                      </a:r>
                      <a:endParaRPr lang="fr-FR" sz="18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7" name="Ellipse 176"/>
          <p:cNvSpPr/>
          <p:nvPr/>
        </p:nvSpPr>
        <p:spPr>
          <a:xfrm>
            <a:off x="57353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5887792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Ellipse 178"/>
          <p:cNvSpPr/>
          <p:nvPr/>
        </p:nvSpPr>
        <p:spPr>
          <a:xfrm>
            <a:off x="6037167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6191255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Ellipse 180"/>
          <p:cNvSpPr/>
          <p:nvPr/>
        </p:nvSpPr>
        <p:spPr>
          <a:xfrm>
            <a:off x="63477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2" name="Ellipse 181"/>
          <p:cNvSpPr/>
          <p:nvPr/>
        </p:nvSpPr>
        <p:spPr>
          <a:xfrm>
            <a:off x="6500105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Ellipse 182"/>
          <p:cNvSpPr/>
          <p:nvPr/>
        </p:nvSpPr>
        <p:spPr>
          <a:xfrm>
            <a:off x="6649480" y="59004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6803568" y="59034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6951255" y="5897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7105343" y="59004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57401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5892505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Ellipse 188"/>
          <p:cNvSpPr/>
          <p:nvPr/>
        </p:nvSpPr>
        <p:spPr>
          <a:xfrm>
            <a:off x="6041880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0" name="Ellipse 189"/>
          <p:cNvSpPr/>
          <p:nvPr/>
        </p:nvSpPr>
        <p:spPr>
          <a:xfrm>
            <a:off x="6195968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1" name="Ellipse 190"/>
          <p:cNvSpPr/>
          <p:nvPr/>
        </p:nvSpPr>
        <p:spPr>
          <a:xfrm>
            <a:off x="63524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2" name="Ellipse 191"/>
          <p:cNvSpPr/>
          <p:nvPr/>
        </p:nvSpPr>
        <p:spPr>
          <a:xfrm>
            <a:off x="6504818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3" name="Ellipse 192"/>
          <p:cNvSpPr/>
          <p:nvPr/>
        </p:nvSpPr>
        <p:spPr>
          <a:xfrm>
            <a:off x="6654193" y="62560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6808281" y="62590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5" name="Ellipse 194"/>
          <p:cNvSpPr/>
          <p:nvPr/>
        </p:nvSpPr>
        <p:spPr>
          <a:xfrm>
            <a:off x="6955968" y="62529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6" name="Ellipse 195"/>
          <p:cNvSpPr/>
          <p:nvPr/>
        </p:nvSpPr>
        <p:spPr>
          <a:xfrm>
            <a:off x="7110056" y="62560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7" name="Ellipse 196"/>
          <p:cNvSpPr/>
          <p:nvPr/>
        </p:nvSpPr>
        <p:spPr>
          <a:xfrm>
            <a:off x="57353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8" name="Ellipse 197"/>
          <p:cNvSpPr/>
          <p:nvPr/>
        </p:nvSpPr>
        <p:spPr>
          <a:xfrm>
            <a:off x="5887792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9" name="Ellipse 198"/>
          <p:cNvSpPr/>
          <p:nvPr/>
        </p:nvSpPr>
        <p:spPr>
          <a:xfrm>
            <a:off x="6037167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0" name="Ellipse 199"/>
          <p:cNvSpPr/>
          <p:nvPr/>
        </p:nvSpPr>
        <p:spPr>
          <a:xfrm>
            <a:off x="6191255" y="66463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Ellipse 200"/>
          <p:cNvSpPr/>
          <p:nvPr/>
        </p:nvSpPr>
        <p:spPr>
          <a:xfrm>
            <a:off x="63477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2" name="Ellipse 201"/>
          <p:cNvSpPr/>
          <p:nvPr/>
        </p:nvSpPr>
        <p:spPr>
          <a:xfrm>
            <a:off x="6500105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3" name="Ellipse 202"/>
          <p:cNvSpPr/>
          <p:nvPr/>
        </p:nvSpPr>
        <p:spPr>
          <a:xfrm>
            <a:off x="6649480" y="66433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" name="Ellipse 203"/>
          <p:cNvSpPr/>
          <p:nvPr/>
        </p:nvSpPr>
        <p:spPr>
          <a:xfrm>
            <a:off x="6803568" y="66463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5" name="Ellipse 204"/>
          <p:cNvSpPr/>
          <p:nvPr/>
        </p:nvSpPr>
        <p:spPr>
          <a:xfrm>
            <a:off x="6951255" y="66403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6" name="Ellipse 205"/>
          <p:cNvSpPr/>
          <p:nvPr/>
        </p:nvSpPr>
        <p:spPr>
          <a:xfrm>
            <a:off x="7105343" y="66433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7979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950389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2" name="Ellipse 211"/>
          <p:cNvSpPr/>
          <p:nvPr/>
        </p:nvSpPr>
        <p:spPr>
          <a:xfrm>
            <a:off x="6099764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Ellipse 212"/>
          <p:cNvSpPr/>
          <p:nvPr/>
        </p:nvSpPr>
        <p:spPr>
          <a:xfrm>
            <a:off x="6253852" y="483181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Ellipse 213"/>
          <p:cNvSpPr/>
          <p:nvPr/>
        </p:nvSpPr>
        <p:spPr>
          <a:xfrm>
            <a:off x="64103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Ellipse 214"/>
          <p:cNvSpPr/>
          <p:nvPr/>
        </p:nvSpPr>
        <p:spPr>
          <a:xfrm>
            <a:off x="6562702" y="482879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Ellipse 215"/>
          <p:cNvSpPr/>
          <p:nvPr/>
        </p:nvSpPr>
        <p:spPr>
          <a:xfrm>
            <a:off x="6712077" y="4828792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Ellipse 216"/>
          <p:cNvSpPr/>
          <p:nvPr/>
        </p:nvSpPr>
        <p:spPr>
          <a:xfrm>
            <a:off x="6866165" y="483181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Ellipse 217"/>
          <p:cNvSpPr/>
          <p:nvPr/>
        </p:nvSpPr>
        <p:spPr>
          <a:xfrm>
            <a:off x="7013852" y="482576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Ellipse 218"/>
          <p:cNvSpPr/>
          <p:nvPr/>
        </p:nvSpPr>
        <p:spPr>
          <a:xfrm>
            <a:off x="7167940" y="482879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0" name="Ellipse 219"/>
          <p:cNvSpPr/>
          <p:nvPr/>
        </p:nvSpPr>
        <p:spPr>
          <a:xfrm>
            <a:off x="57233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5875701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025076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>
            <a:off x="6179164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>
            <a:off x="63356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>
            <a:off x="6488014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/>
          <p:cNvSpPr/>
          <p:nvPr/>
        </p:nvSpPr>
        <p:spPr>
          <a:xfrm>
            <a:off x="6637389" y="704851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>
            <a:off x="6791477" y="705153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>
            <a:off x="6939164" y="70454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>
            <a:off x="7093252" y="704851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>
            <a:off x="57185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/>
          <p:cNvSpPr/>
          <p:nvPr/>
        </p:nvSpPr>
        <p:spPr>
          <a:xfrm>
            <a:off x="5870988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>
            <a:off x="6020363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>
            <a:off x="6174451" y="7438889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>
            <a:off x="63309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>
            <a:off x="6483301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>
            <a:off x="6632676" y="7435864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>
            <a:off x="6786764" y="743888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/>
          <p:cNvSpPr/>
          <p:nvPr/>
        </p:nvSpPr>
        <p:spPr>
          <a:xfrm>
            <a:off x="6934451" y="743283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7088539" y="743586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0" name="Tableau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42760"/>
              </p:ext>
            </p:extLst>
          </p:nvPr>
        </p:nvGraphicFramePr>
        <p:xfrm>
          <a:off x="3860167" y="7898978"/>
          <a:ext cx="3553392" cy="1563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LINGUA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1" name="Ellipse 240"/>
          <p:cNvSpPr/>
          <p:nvPr/>
        </p:nvSpPr>
        <p:spPr>
          <a:xfrm>
            <a:off x="57353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5887792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037167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6191255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63477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6500105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649480" y="84628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803568" y="84658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6951255" y="8459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7105343" y="84628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7401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5892505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041880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6195968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63524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6504818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654193" y="881846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808281" y="882149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6955968" y="88154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7110056" y="881846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7353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5887792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037167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/>
          <p:cNvSpPr/>
          <p:nvPr/>
        </p:nvSpPr>
        <p:spPr>
          <a:xfrm>
            <a:off x="6191255" y="9208840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Ellipse 264"/>
          <p:cNvSpPr/>
          <p:nvPr/>
        </p:nvSpPr>
        <p:spPr>
          <a:xfrm>
            <a:off x="63477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Ellipse 265"/>
          <p:cNvSpPr/>
          <p:nvPr/>
        </p:nvSpPr>
        <p:spPr>
          <a:xfrm>
            <a:off x="6500105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Ellipse 266"/>
          <p:cNvSpPr/>
          <p:nvPr/>
        </p:nvSpPr>
        <p:spPr>
          <a:xfrm>
            <a:off x="6649480" y="9205815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Ellipse 267"/>
          <p:cNvSpPr/>
          <p:nvPr/>
        </p:nvSpPr>
        <p:spPr>
          <a:xfrm>
            <a:off x="6803568" y="920884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Ellipse 268"/>
          <p:cNvSpPr/>
          <p:nvPr/>
        </p:nvSpPr>
        <p:spPr>
          <a:xfrm>
            <a:off x="6951255" y="9202790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Ellipse 269"/>
          <p:cNvSpPr/>
          <p:nvPr/>
        </p:nvSpPr>
        <p:spPr>
          <a:xfrm>
            <a:off x="7105343" y="9205815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91" name="Tableau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420711"/>
              </p:ext>
            </p:extLst>
          </p:nvPr>
        </p:nvGraphicFramePr>
        <p:xfrm>
          <a:off x="121920" y="8071705"/>
          <a:ext cx="3462457" cy="1630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6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705">
                <a:tc>
                  <a:txBody>
                    <a:bodyPr/>
                    <a:lstStyle/>
                    <a:p>
                      <a:pPr algn="r"/>
                      <a:r>
                        <a:rPr lang="fr-FR" dirty="0"/>
                        <a:t>PASSATEMPO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2594">
                <a:tc>
                  <a:txBody>
                    <a:bodyPr/>
                    <a:lstStyle/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consectetur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adipiscing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iaculis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eget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leo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a,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tincidunt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Sed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accumsan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rutrum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facilisis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augue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eu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ornare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Quisque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ullamcorper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lobortis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dapibus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Cras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commodo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gravida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Cras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mattis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massa,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ac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placerat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2" name="ZoneTexte 291"/>
          <p:cNvSpPr txBox="1"/>
          <p:nvPr/>
        </p:nvSpPr>
        <p:spPr>
          <a:xfrm>
            <a:off x="259967" y="176257"/>
            <a:ext cx="2463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b="1" dirty="0">
                <a:latin typeface="Arial"/>
                <a:cs typeface="Arial"/>
              </a:rPr>
              <a:t>CAROLINA</a:t>
            </a:r>
          </a:p>
          <a:p>
            <a:pPr algn="r"/>
            <a:r>
              <a:rPr lang="fr-FR" sz="2400" b="1" dirty="0">
                <a:latin typeface="Arial"/>
                <a:cs typeface="Arial"/>
              </a:rPr>
              <a:t>BENITTO</a:t>
            </a:r>
          </a:p>
        </p:txBody>
      </p:sp>
      <p:sp>
        <p:nvSpPr>
          <p:cNvPr id="293" name="ZoneTexte 292"/>
          <p:cNvSpPr txBox="1"/>
          <p:nvPr/>
        </p:nvSpPr>
        <p:spPr>
          <a:xfrm>
            <a:off x="259967" y="1048093"/>
            <a:ext cx="239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TITOLO DELLA POSIZIONE</a:t>
            </a:r>
          </a:p>
        </p:txBody>
      </p:sp>
      <p:sp>
        <p:nvSpPr>
          <p:cNvPr id="294" name="ZoneTexte 293"/>
          <p:cNvSpPr txBox="1"/>
          <p:nvPr/>
        </p:nvSpPr>
        <p:spPr>
          <a:xfrm>
            <a:off x="4637947" y="185293"/>
            <a:ext cx="293838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100" dirty="0"/>
              <a:t>TEL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111 222 333</a:t>
            </a:r>
          </a:p>
          <a:p>
            <a:pPr>
              <a:spcAft>
                <a:spcPts val="600"/>
              </a:spcAft>
            </a:pPr>
            <a:r>
              <a:rPr lang="fr-FR" sz="1100" dirty="0"/>
              <a:t>EMAIL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MAIL@EMAIL.COM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SITEWEB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HTTP//WWW.SITE.COM</a:t>
            </a:r>
            <a:endParaRPr lang="fr-FR" sz="1100" dirty="0"/>
          </a:p>
          <a:p>
            <a:pPr>
              <a:spcAft>
                <a:spcPts val="600"/>
              </a:spcAft>
            </a:pPr>
            <a:r>
              <a:rPr lang="fr-FR" sz="1100" dirty="0"/>
              <a:t>INDIRIZZO: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ET ROMA</a:t>
            </a:r>
          </a:p>
        </p:txBody>
      </p:sp>
      <p:sp>
        <p:nvSpPr>
          <p:cNvPr id="295" name="ZoneTexte 294"/>
          <p:cNvSpPr txBox="1"/>
          <p:nvPr/>
        </p:nvSpPr>
        <p:spPr>
          <a:xfrm>
            <a:off x="4641059" y="1449788"/>
            <a:ext cx="280164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</p:spTree>
    <p:extLst>
      <p:ext uri="{BB962C8B-B14F-4D97-AF65-F5344CB8AC3E}">
        <p14:creationId xmlns:p14="http://schemas.microsoft.com/office/powerpoint/2010/main" val="1213405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326</Words>
  <Application>Microsoft Macintosh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15</cp:revision>
  <dcterms:created xsi:type="dcterms:W3CDTF">2014-11-28T13:01:37Z</dcterms:created>
  <dcterms:modified xsi:type="dcterms:W3CDTF">2020-10-09T14:14:51Z</dcterms:modified>
</cp:coreProperties>
</file>