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601D1-E9F0-6742-AFB9-EF94E6EE35E8}" v="24" dt="2020-10-09T14:14:21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8"/>
    <p:restoredTop sz="94701"/>
  </p:normalViewPr>
  <p:slideViewPr>
    <p:cSldViewPr snapToGrid="0" snapToObjects="1">
      <p:cViewPr varScale="1">
        <p:scale>
          <a:sx n="119" d="100"/>
          <a:sy n="119" d="100"/>
        </p:scale>
        <p:origin x="1808" y="20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34601D1-E9F0-6742-AFB9-EF94E6EE35E8}"/>
    <pc:docChg chg="undo custSel modSld">
      <pc:chgData name="Axel Maille" userId="065ad68c099279a8" providerId="LiveId" clId="{034601D1-E9F0-6742-AFB9-EF94E6EE35E8}" dt="2020-10-09T14:14:21.616" v="260"/>
      <pc:docMkLst>
        <pc:docMk/>
      </pc:docMkLst>
      <pc:sldChg chg="modSp mod">
        <pc:chgData name="Axel Maille" userId="065ad68c099279a8" providerId="LiveId" clId="{034601D1-E9F0-6742-AFB9-EF94E6EE35E8}" dt="2020-10-09T14:14:21.616" v="260"/>
        <pc:sldMkLst>
          <pc:docMk/>
          <pc:sldMk cId="1213405986" sldId="256"/>
        </pc:sldMkLst>
        <pc:spChg chg="mod">
          <ac:chgData name="Axel Maille" userId="065ad68c099279a8" providerId="LiveId" clId="{034601D1-E9F0-6742-AFB9-EF94E6EE35E8}" dt="2020-10-09T13:44:48.416" v="14" actId="20577"/>
          <ac:spMkLst>
            <pc:docMk/>
            <pc:sldMk cId="1213405986" sldId="256"/>
            <ac:spMk id="292" creationId="{00000000-0000-0000-0000-000000000000}"/>
          </ac:spMkLst>
        </pc:spChg>
        <pc:spChg chg="mod">
          <ac:chgData name="Axel Maille" userId="065ad68c099279a8" providerId="LiveId" clId="{034601D1-E9F0-6742-AFB9-EF94E6EE35E8}" dt="2020-10-09T13:44:59.550" v="36" actId="20577"/>
          <ac:spMkLst>
            <pc:docMk/>
            <pc:sldMk cId="1213405986" sldId="256"/>
            <ac:spMk id="293" creationId="{00000000-0000-0000-0000-000000000000}"/>
          </ac:spMkLst>
        </pc:spChg>
        <pc:spChg chg="mod">
          <ac:chgData name="Axel Maille" userId="065ad68c099279a8" providerId="LiveId" clId="{034601D1-E9F0-6742-AFB9-EF94E6EE35E8}" dt="2020-10-09T13:53:42.707" v="259" actId="21"/>
          <ac:spMkLst>
            <pc:docMk/>
            <pc:sldMk cId="1213405986" sldId="256"/>
            <ac:spMk id="294" creationId="{00000000-0000-0000-0000-000000000000}"/>
          </ac:spMkLst>
        </pc:spChg>
        <pc:spChg chg="mod">
          <ac:chgData name="Axel Maille" userId="065ad68c099279a8" providerId="LiveId" clId="{034601D1-E9F0-6742-AFB9-EF94E6EE35E8}" dt="2020-10-09T13:45:56.116" v="136" actId="120"/>
          <ac:spMkLst>
            <pc:docMk/>
            <pc:sldMk cId="1213405986" sldId="256"/>
            <ac:spMk id="295" creationId="{00000000-0000-0000-0000-000000000000}"/>
          </ac:spMkLst>
        </pc:spChg>
        <pc:graphicFrameChg chg="mod modGraphic">
          <ac:chgData name="Axel Maille" userId="065ad68c099279a8" providerId="LiveId" clId="{034601D1-E9F0-6742-AFB9-EF94E6EE35E8}" dt="2020-10-09T13:52:22.444" v="181"/>
          <ac:graphicFrameMkLst>
            <pc:docMk/>
            <pc:sldMk cId="1213405986" sldId="256"/>
            <ac:graphicFrameMk id="12" creationId="{00000000-0000-0000-0000-000000000000}"/>
          </ac:graphicFrameMkLst>
        </pc:graphicFrameChg>
        <pc:graphicFrameChg chg="mod modGraphic">
          <ac:chgData name="Axel Maille" userId="065ad68c099279a8" providerId="LiveId" clId="{034601D1-E9F0-6742-AFB9-EF94E6EE35E8}" dt="2020-10-09T13:52:26.580" v="184" actId="108"/>
          <ac:graphicFrameMkLst>
            <pc:docMk/>
            <pc:sldMk cId="1213405986" sldId="256"/>
            <ac:graphicFrameMk id="13" creationId="{00000000-0000-0000-0000-000000000000}"/>
          </ac:graphicFrameMkLst>
        </pc:graphicFrameChg>
        <pc:graphicFrameChg chg="mod modGraphic">
          <ac:chgData name="Axel Maille" userId="065ad68c099279a8" providerId="LiveId" clId="{034601D1-E9F0-6742-AFB9-EF94E6EE35E8}" dt="2020-10-09T13:53:07.560" v="257" actId="20577"/>
          <ac:graphicFrameMkLst>
            <pc:docMk/>
            <pc:sldMk cId="1213405986" sldId="256"/>
            <ac:graphicFrameMk id="87" creationId="{00000000-0000-0000-0000-000000000000}"/>
          </ac:graphicFrameMkLst>
        </pc:graphicFrameChg>
        <pc:graphicFrameChg chg="mod modGraphic">
          <ac:chgData name="Axel Maille" userId="065ad68c099279a8" providerId="LiveId" clId="{034601D1-E9F0-6742-AFB9-EF94E6EE35E8}" dt="2020-10-09T13:48:39.907" v="163" actId="20577"/>
          <ac:graphicFrameMkLst>
            <pc:docMk/>
            <pc:sldMk cId="1213405986" sldId="256"/>
            <ac:graphicFrameMk id="173" creationId="{00000000-0000-0000-0000-000000000000}"/>
          </ac:graphicFrameMkLst>
        </pc:graphicFrameChg>
        <pc:graphicFrameChg chg="mod modGraphic">
          <ac:chgData name="Axel Maille" userId="065ad68c099279a8" providerId="LiveId" clId="{034601D1-E9F0-6742-AFB9-EF94E6EE35E8}" dt="2020-10-09T13:47:58.077" v="153"/>
          <ac:graphicFrameMkLst>
            <pc:docMk/>
            <pc:sldMk cId="1213405986" sldId="256"/>
            <ac:graphicFrameMk id="240" creationId="{00000000-0000-0000-0000-000000000000}"/>
          </ac:graphicFrameMkLst>
        </pc:graphicFrameChg>
        <pc:graphicFrameChg chg="mod">
          <ac:chgData name="Axel Maille" userId="065ad68c099279a8" providerId="LiveId" clId="{034601D1-E9F0-6742-AFB9-EF94E6EE35E8}" dt="2020-10-09T14:14:21.616" v="260"/>
          <ac:graphicFrameMkLst>
            <pc:docMk/>
            <pc:sldMk cId="1213405986" sldId="256"/>
            <ac:graphicFrameMk id="29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80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69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04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99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2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1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80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9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34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2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0450-B2A9-3F4B-A8E3-2B32952856C4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66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7562850" cy="25197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028268" y="0"/>
            <a:ext cx="1419507" cy="137125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226" t="-1" r="13088" b="9830"/>
          <a:stretch/>
        </p:blipFill>
        <p:spPr>
          <a:xfrm>
            <a:off x="3034176" y="694668"/>
            <a:ext cx="1409408" cy="1353181"/>
          </a:xfrm>
          <a:prstGeom prst="diamond">
            <a:avLst/>
          </a:prstGeom>
          <a:ln w="12700" cmpd="sng">
            <a:solidFill>
              <a:srgbClr val="27AAEA"/>
            </a:solidFill>
          </a:ln>
        </p:spPr>
      </p:pic>
      <p:cxnSp>
        <p:nvCxnSpPr>
          <p:cNvPr id="9" name="Connecteur droit 8"/>
          <p:cNvCxnSpPr/>
          <p:nvPr/>
        </p:nvCxnSpPr>
        <p:spPr>
          <a:xfrm>
            <a:off x="3738880" y="2631515"/>
            <a:ext cx="0" cy="7904715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Losange 9"/>
          <p:cNvSpPr/>
          <p:nvPr/>
        </p:nvSpPr>
        <p:spPr>
          <a:xfrm>
            <a:off x="3596634" y="2388507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Losange 10"/>
          <p:cNvSpPr/>
          <p:nvPr/>
        </p:nvSpPr>
        <p:spPr>
          <a:xfrm>
            <a:off x="3596634" y="10251738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869646"/>
              </p:ext>
            </p:extLst>
          </p:nvPr>
        </p:nvGraphicFramePr>
        <p:xfrm>
          <a:off x="22417" y="2801528"/>
          <a:ext cx="3584377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ESPERIENZA PROFESIONALI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690851"/>
              </p:ext>
            </p:extLst>
          </p:nvPr>
        </p:nvGraphicFramePr>
        <p:xfrm>
          <a:off x="22417" y="6328815"/>
          <a:ext cx="3584377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STUDI E FORMAZIONE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700243"/>
              </p:ext>
            </p:extLst>
          </p:nvPr>
        </p:nvGraphicFramePr>
        <p:xfrm>
          <a:off x="3860167" y="2781208"/>
          <a:ext cx="3553392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fr-FR" dirty="0"/>
                        <a:t>CONOSCENZE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/ PHP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 / EXCEL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ANALYTICS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ADWORDS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58006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530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102428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256516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4129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5653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714741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868829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7016516" y="332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7170604" y="33289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58053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59577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107141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6261229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64176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5700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719454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873542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7021229" y="36814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7175317" y="36845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58006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9530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6102428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6256516" y="4074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64129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65653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6714741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6868829" y="4074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7016516" y="4068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7170604" y="4071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58100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59624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6111854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6265942" y="445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4223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5747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724167" y="445286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6878255" y="4455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7025942" y="4449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7180030" y="4452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3" name="Tableau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012630"/>
              </p:ext>
            </p:extLst>
          </p:nvPr>
        </p:nvGraphicFramePr>
        <p:xfrm>
          <a:off x="3860167" y="5336528"/>
          <a:ext cx="3553392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PERSONALITA</a:t>
                      </a:r>
                      <a:endParaRPr lang="fr-FR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PROGREDIRE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7" name="Ellipse 176"/>
          <p:cNvSpPr/>
          <p:nvPr/>
        </p:nvSpPr>
        <p:spPr>
          <a:xfrm>
            <a:off x="57353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8877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6037167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6191255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63477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65001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6649480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6803568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6951255" y="5897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7105343" y="59004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57401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58925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Ellipse 188"/>
          <p:cNvSpPr/>
          <p:nvPr/>
        </p:nvSpPr>
        <p:spPr>
          <a:xfrm>
            <a:off x="6041880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6195968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>
            <a:off x="63524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/>
          <p:cNvSpPr/>
          <p:nvPr/>
        </p:nvSpPr>
        <p:spPr>
          <a:xfrm>
            <a:off x="65048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/>
          <p:cNvSpPr/>
          <p:nvPr/>
        </p:nvSpPr>
        <p:spPr>
          <a:xfrm>
            <a:off x="6654193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808281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955968" y="62529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7110056" y="62560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57353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58877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037167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6191255" y="6646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63477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65001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6649480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803568" y="66463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951255" y="66403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7105343" y="66433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57979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59503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6099764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6253852" y="483181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4103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5627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712077" y="4828792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866165" y="483181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7013852" y="482576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7167940" y="482879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57233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58757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6025076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/>
          <p:cNvSpPr/>
          <p:nvPr/>
        </p:nvSpPr>
        <p:spPr>
          <a:xfrm>
            <a:off x="6179164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/>
          <p:cNvSpPr/>
          <p:nvPr/>
        </p:nvSpPr>
        <p:spPr>
          <a:xfrm>
            <a:off x="63356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/>
          <p:cNvSpPr/>
          <p:nvPr/>
        </p:nvSpPr>
        <p:spPr>
          <a:xfrm>
            <a:off x="64880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/>
          <p:cNvSpPr/>
          <p:nvPr/>
        </p:nvSpPr>
        <p:spPr>
          <a:xfrm>
            <a:off x="6637389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/>
          <p:cNvSpPr/>
          <p:nvPr/>
        </p:nvSpPr>
        <p:spPr>
          <a:xfrm>
            <a:off x="6791477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/>
          <p:cNvSpPr/>
          <p:nvPr/>
        </p:nvSpPr>
        <p:spPr>
          <a:xfrm>
            <a:off x="6939164" y="70454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/>
          <p:cNvSpPr/>
          <p:nvPr/>
        </p:nvSpPr>
        <p:spPr>
          <a:xfrm>
            <a:off x="7093252" y="7048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/>
          <p:cNvSpPr/>
          <p:nvPr/>
        </p:nvSpPr>
        <p:spPr>
          <a:xfrm>
            <a:off x="57185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/>
          <p:cNvSpPr/>
          <p:nvPr/>
        </p:nvSpPr>
        <p:spPr>
          <a:xfrm>
            <a:off x="58709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/>
          <p:cNvSpPr/>
          <p:nvPr/>
        </p:nvSpPr>
        <p:spPr>
          <a:xfrm>
            <a:off x="6020363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/>
          <p:cNvSpPr/>
          <p:nvPr/>
        </p:nvSpPr>
        <p:spPr>
          <a:xfrm>
            <a:off x="6174451" y="743888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/>
          <p:cNvSpPr/>
          <p:nvPr/>
        </p:nvSpPr>
        <p:spPr>
          <a:xfrm>
            <a:off x="63309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/>
          <p:cNvSpPr/>
          <p:nvPr/>
        </p:nvSpPr>
        <p:spPr>
          <a:xfrm>
            <a:off x="64833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/>
          <p:cNvSpPr/>
          <p:nvPr/>
        </p:nvSpPr>
        <p:spPr>
          <a:xfrm>
            <a:off x="6632676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/>
          <p:cNvSpPr/>
          <p:nvPr/>
        </p:nvSpPr>
        <p:spPr>
          <a:xfrm>
            <a:off x="6786764" y="74388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/>
          <p:cNvSpPr/>
          <p:nvPr/>
        </p:nvSpPr>
        <p:spPr>
          <a:xfrm>
            <a:off x="6934451" y="743283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Ellipse 238"/>
          <p:cNvSpPr/>
          <p:nvPr/>
        </p:nvSpPr>
        <p:spPr>
          <a:xfrm>
            <a:off x="7088539" y="74358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0" name="Tableau 2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842760"/>
              </p:ext>
            </p:extLst>
          </p:nvPr>
        </p:nvGraphicFramePr>
        <p:xfrm>
          <a:off x="3860167" y="7898978"/>
          <a:ext cx="3553392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LINGUA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TEDESCO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1" name="Ellipse 240"/>
          <p:cNvSpPr/>
          <p:nvPr/>
        </p:nvSpPr>
        <p:spPr>
          <a:xfrm>
            <a:off x="57353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/>
          <p:cNvSpPr/>
          <p:nvPr/>
        </p:nvSpPr>
        <p:spPr>
          <a:xfrm>
            <a:off x="58877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Ellipse 242"/>
          <p:cNvSpPr/>
          <p:nvPr/>
        </p:nvSpPr>
        <p:spPr>
          <a:xfrm>
            <a:off x="6037167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/>
          <p:cNvSpPr/>
          <p:nvPr/>
        </p:nvSpPr>
        <p:spPr>
          <a:xfrm>
            <a:off x="6191255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63477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65001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6649480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6803568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6951255" y="8459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7105343" y="84628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57401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58925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6041880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6195968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63524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65048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6654193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6808281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6955968" y="88154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/>
          <p:cNvSpPr/>
          <p:nvPr/>
        </p:nvSpPr>
        <p:spPr>
          <a:xfrm>
            <a:off x="7110056" y="88184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/>
          <p:cNvSpPr/>
          <p:nvPr/>
        </p:nvSpPr>
        <p:spPr>
          <a:xfrm>
            <a:off x="57353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58877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6037167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6191255" y="9208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Ellipse 264"/>
          <p:cNvSpPr/>
          <p:nvPr/>
        </p:nvSpPr>
        <p:spPr>
          <a:xfrm>
            <a:off x="63477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Ellipse 265"/>
          <p:cNvSpPr/>
          <p:nvPr/>
        </p:nvSpPr>
        <p:spPr>
          <a:xfrm>
            <a:off x="65001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6649480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6803568" y="92088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6951255" y="92027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7105343" y="92058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91" name="Tableau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420711"/>
              </p:ext>
            </p:extLst>
          </p:nvPr>
        </p:nvGraphicFramePr>
        <p:xfrm>
          <a:off x="121920" y="8071705"/>
          <a:ext cx="3462457" cy="163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2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705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PASSATEMPO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2594">
                <a:tc>
                  <a:txBody>
                    <a:bodyPr/>
                    <a:lstStyle/>
                    <a:p>
                      <a:pPr algn="r"/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consectetur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adipiscing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velit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iaculis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eget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leo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a,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porttitor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tincidunt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Sed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accumsan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rutrum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porttitor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vel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facilisis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augue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eu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ornare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Quisque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ullamcorper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lobortis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dapibus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Cras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commodo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gravida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Cras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mattis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massa,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ac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placerat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2" name="ZoneTexte 291"/>
          <p:cNvSpPr txBox="1"/>
          <p:nvPr/>
        </p:nvSpPr>
        <p:spPr>
          <a:xfrm>
            <a:off x="259967" y="176257"/>
            <a:ext cx="246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Arial"/>
                <a:cs typeface="Arial"/>
              </a:rPr>
              <a:t>CAROLINA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BENITTO</a:t>
            </a:r>
          </a:p>
        </p:txBody>
      </p:sp>
      <p:sp>
        <p:nvSpPr>
          <p:cNvPr id="293" name="ZoneTexte 292"/>
          <p:cNvSpPr txBox="1"/>
          <p:nvPr/>
        </p:nvSpPr>
        <p:spPr>
          <a:xfrm>
            <a:off x="259967" y="1048093"/>
            <a:ext cx="239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</a:p>
        </p:txBody>
      </p:sp>
      <p:sp>
        <p:nvSpPr>
          <p:cNvPr id="294" name="ZoneTexte 293"/>
          <p:cNvSpPr txBox="1"/>
          <p:nvPr/>
        </p:nvSpPr>
        <p:spPr>
          <a:xfrm>
            <a:off x="4637947" y="185293"/>
            <a:ext cx="293838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100" dirty="0"/>
              <a:t>TEL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111 222 333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EMAIL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MAIL@EMAIL.COM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SITEWEB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HTTP//WWW.SITE.COM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INDIRIZZO: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ET ROMA</a:t>
            </a:r>
          </a:p>
        </p:txBody>
      </p:sp>
      <p:sp>
        <p:nvSpPr>
          <p:cNvPr id="295" name="ZoneTexte 294"/>
          <p:cNvSpPr txBox="1"/>
          <p:nvPr/>
        </p:nvSpPr>
        <p:spPr>
          <a:xfrm>
            <a:off x="4641059" y="1449788"/>
            <a:ext cx="280164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</p:spTree>
    <p:extLst>
      <p:ext uri="{BB962C8B-B14F-4D97-AF65-F5344CB8AC3E}">
        <p14:creationId xmlns:p14="http://schemas.microsoft.com/office/powerpoint/2010/main" val="1213405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326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2014-11-28T13:01:37Z</dcterms:created>
  <dcterms:modified xsi:type="dcterms:W3CDTF">2020-10-09T14:14:51Z</dcterms:modified>
</cp:coreProperties>
</file>