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D3EF21-1B79-E244-9A6F-78A3910F71C2}" v="26" dt="2020-10-09T13:38:44.9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5"/>
    <p:restoredTop sz="94690"/>
  </p:normalViewPr>
  <p:slideViewPr>
    <p:cSldViewPr snapToGrid="0" snapToObjects="1">
      <p:cViewPr varScale="1">
        <p:scale>
          <a:sx n="135" d="100"/>
          <a:sy n="135" d="100"/>
        </p:scale>
        <p:origin x="200" y="16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6AD3EF21-1B79-E244-9A6F-78A3910F71C2}"/>
    <pc:docChg chg="undo custSel modSld">
      <pc:chgData name="Axel Maille" userId="065ad68c099279a8" providerId="LiveId" clId="{6AD3EF21-1B79-E244-9A6F-78A3910F71C2}" dt="2020-10-09T13:38:44.984" v="161"/>
      <pc:docMkLst>
        <pc:docMk/>
      </pc:docMkLst>
      <pc:sldChg chg="modSp mod">
        <pc:chgData name="Axel Maille" userId="065ad68c099279a8" providerId="LiveId" clId="{6AD3EF21-1B79-E244-9A6F-78A3910F71C2}" dt="2020-10-09T13:38:44.984" v="161"/>
        <pc:sldMkLst>
          <pc:docMk/>
          <pc:sldMk cId="210524734" sldId="256"/>
        </pc:sldMkLst>
        <pc:spChg chg="mod">
          <ac:chgData name="Axel Maille" userId="065ad68c099279a8" providerId="LiveId" clId="{6AD3EF21-1B79-E244-9A6F-78A3910F71C2}" dt="2020-10-09T13:34:04.578" v="21" actId="20577"/>
          <ac:spMkLst>
            <pc:docMk/>
            <pc:sldMk cId="210524734" sldId="256"/>
            <ac:spMk id="5" creationId="{00000000-0000-0000-0000-000000000000}"/>
          </ac:spMkLst>
        </pc:spChg>
        <pc:spChg chg="mod">
          <ac:chgData name="Axel Maille" userId="065ad68c099279a8" providerId="LiveId" clId="{6AD3EF21-1B79-E244-9A6F-78A3910F71C2}" dt="2020-10-09T13:34:23.476" v="24" actId="6549"/>
          <ac:spMkLst>
            <pc:docMk/>
            <pc:sldMk cId="210524734" sldId="256"/>
            <ac:spMk id="8" creationId="{00000000-0000-0000-0000-000000000000}"/>
          </ac:spMkLst>
        </pc:spChg>
        <pc:spChg chg="mod">
          <ac:chgData name="Axel Maille" userId="065ad68c099279a8" providerId="LiveId" clId="{6AD3EF21-1B79-E244-9A6F-78A3910F71C2}" dt="2020-10-09T13:34:30.194" v="35" actId="20577"/>
          <ac:spMkLst>
            <pc:docMk/>
            <pc:sldMk cId="210524734" sldId="256"/>
            <ac:spMk id="10" creationId="{00000000-0000-0000-0000-000000000000}"/>
          </ac:spMkLst>
        </pc:spChg>
        <pc:spChg chg="mod">
          <ac:chgData name="Axel Maille" userId="065ad68c099279a8" providerId="LiveId" clId="{6AD3EF21-1B79-E244-9A6F-78A3910F71C2}" dt="2020-10-09T13:34:38.906" v="50" actId="20577"/>
          <ac:spMkLst>
            <pc:docMk/>
            <pc:sldMk cId="210524734" sldId="256"/>
            <ac:spMk id="11" creationId="{00000000-0000-0000-0000-000000000000}"/>
          </ac:spMkLst>
        </pc:spChg>
        <pc:spChg chg="mod">
          <ac:chgData name="Axel Maille" userId="065ad68c099279a8" providerId="LiveId" clId="{6AD3EF21-1B79-E244-9A6F-78A3910F71C2}" dt="2020-10-09T13:35:01.434" v="91" actId="20577"/>
          <ac:spMkLst>
            <pc:docMk/>
            <pc:sldMk cId="210524734" sldId="256"/>
            <ac:spMk id="12" creationId="{00000000-0000-0000-0000-000000000000}"/>
          </ac:spMkLst>
        </pc:spChg>
        <pc:spChg chg="mod">
          <ac:chgData name="Axel Maille" userId="065ad68c099279a8" providerId="LiveId" clId="{6AD3EF21-1B79-E244-9A6F-78A3910F71C2}" dt="2020-10-09T13:34:35.661" v="46" actId="20577"/>
          <ac:spMkLst>
            <pc:docMk/>
            <pc:sldMk cId="210524734" sldId="256"/>
            <ac:spMk id="13" creationId="{00000000-0000-0000-0000-000000000000}"/>
          </ac:spMkLst>
        </pc:spChg>
        <pc:spChg chg="mod">
          <ac:chgData name="Axel Maille" userId="065ad68c099279a8" providerId="LiveId" clId="{6AD3EF21-1B79-E244-9A6F-78A3910F71C2}" dt="2020-10-09T13:35:08.919" v="93" actId="122"/>
          <ac:spMkLst>
            <pc:docMk/>
            <pc:sldMk cId="210524734" sldId="256"/>
            <ac:spMk id="22" creationId="{00000000-0000-0000-0000-000000000000}"/>
          </ac:spMkLst>
        </pc:spChg>
        <pc:spChg chg="mod">
          <ac:chgData name="Axel Maille" userId="065ad68c099279a8" providerId="LiveId" clId="{6AD3EF21-1B79-E244-9A6F-78A3910F71C2}" dt="2020-10-09T13:35:21.197" v="94"/>
          <ac:spMkLst>
            <pc:docMk/>
            <pc:sldMk cId="210524734" sldId="256"/>
            <ac:spMk id="23" creationId="{00000000-0000-0000-0000-000000000000}"/>
          </ac:spMkLst>
        </pc:spChg>
        <pc:spChg chg="mod">
          <ac:chgData name="Axel Maille" userId="065ad68c099279a8" providerId="LiveId" clId="{6AD3EF21-1B79-E244-9A6F-78A3910F71C2}" dt="2020-10-09T13:35:34.635" v="97" actId="1076"/>
          <ac:spMkLst>
            <pc:docMk/>
            <pc:sldMk cId="210524734" sldId="256"/>
            <ac:spMk id="61" creationId="{00000000-0000-0000-0000-000000000000}"/>
          </ac:spMkLst>
        </pc:spChg>
        <pc:spChg chg="mod">
          <ac:chgData name="Axel Maille" userId="065ad68c099279a8" providerId="LiveId" clId="{6AD3EF21-1B79-E244-9A6F-78A3910F71C2}" dt="2020-10-09T13:35:47.291" v="100" actId="1076"/>
          <ac:spMkLst>
            <pc:docMk/>
            <pc:sldMk cId="210524734" sldId="256"/>
            <ac:spMk id="63" creationId="{00000000-0000-0000-0000-000000000000}"/>
          </ac:spMkLst>
        </pc:spChg>
        <pc:graphicFrameChg chg="mod modGraphic">
          <ac:chgData name="Axel Maille" userId="065ad68c099279a8" providerId="LiveId" clId="{6AD3EF21-1B79-E244-9A6F-78A3910F71C2}" dt="2020-10-09T13:37:37.692" v="142" actId="108"/>
          <ac:graphicFrameMkLst>
            <pc:docMk/>
            <pc:sldMk cId="210524734" sldId="256"/>
            <ac:graphicFrameMk id="25" creationId="{00000000-0000-0000-0000-000000000000}"/>
          </ac:graphicFrameMkLst>
        </pc:graphicFrameChg>
        <pc:graphicFrameChg chg="mod modGraphic">
          <ac:chgData name="Axel Maille" userId="065ad68c099279a8" providerId="LiveId" clId="{6AD3EF21-1B79-E244-9A6F-78A3910F71C2}" dt="2020-10-09T13:38:44.984" v="161"/>
          <ac:graphicFrameMkLst>
            <pc:docMk/>
            <pc:sldMk cId="210524734" sldId="256"/>
            <ac:graphicFrameMk id="60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0916A-10D0-3944-97C3-ACADE27F282E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BED70-F25A-404A-9584-44A9630053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922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ABED70-F25A-404A-9584-44A96300538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718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62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71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01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29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57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680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80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0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034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18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3EEAB-DAA8-EC43-A575-50A3BED2DA89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0513-41E0-E14F-8464-9EE2598D39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61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/>
          <a:srcRect l="21950" r="11433"/>
          <a:stretch/>
        </p:blipFill>
        <p:spPr>
          <a:xfrm>
            <a:off x="5091103" y="186608"/>
            <a:ext cx="1247711" cy="125012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23906" y="236402"/>
            <a:ext cx="39685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600" dirty="0">
                <a:latin typeface="Avenir Heavy"/>
                <a:cs typeface="Avenir Heavy"/>
              </a:rPr>
              <a:t>VIRGINIA</a:t>
            </a:r>
          </a:p>
          <a:p>
            <a:pPr algn="r"/>
            <a:r>
              <a:rPr lang="fr-FR" sz="3600" dirty="0">
                <a:latin typeface="Avenir Black"/>
                <a:cs typeface="Avenir Black"/>
              </a:rPr>
              <a:t>LA CIOTTA BENE</a:t>
            </a:r>
          </a:p>
        </p:txBody>
      </p:sp>
      <p:cxnSp>
        <p:nvCxnSpPr>
          <p:cNvPr id="7" name="Connecteur droit 6"/>
          <p:cNvCxnSpPr/>
          <p:nvPr/>
        </p:nvCxnSpPr>
        <p:spPr>
          <a:xfrm flipH="1">
            <a:off x="1370253" y="1570712"/>
            <a:ext cx="3720850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946357" y="1570712"/>
            <a:ext cx="2559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TITOLO DELLA POSIZIONE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00787" y="1940044"/>
            <a:ext cx="16802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7F7F7F"/>
                </a:solidFill>
              </a:rPr>
              <a:t>TELEPHONE</a:t>
            </a:r>
            <a:r>
              <a:rPr lang="fr-FR" sz="1100" dirty="0"/>
              <a:t> : 111 222 333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385702" y="1940044"/>
            <a:ext cx="16642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7F7F7F"/>
                </a:solidFill>
              </a:rPr>
              <a:t>EMAIL</a:t>
            </a:r>
            <a:r>
              <a:rPr lang="fr-FR" sz="1100" dirty="0"/>
              <a:t>: MAIL@MAIL.COM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707957" y="2209355"/>
            <a:ext cx="27190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7F7F7F"/>
                </a:solidFill>
              </a:rPr>
              <a:t>INDIRIZZO </a:t>
            </a:r>
            <a:r>
              <a:rPr lang="fr-FR" sz="1100" dirty="0"/>
              <a:t>: LOREM IPSUM DOLOR ET ROMA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422719" y="1940044"/>
            <a:ext cx="1454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7F7F7F"/>
                </a:solidFill>
              </a:rPr>
              <a:t>MOBILE </a:t>
            </a:r>
            <a:r>
              <a:rPr lang="fr-FR" sz="1100" dirty="0"/>
              <a:t>: 222 333 444</a:t>
            </a:r>
          </a:p>
        </p:txBody>
      </p:sp>
      <p:cxnSp>
        <p:nvCxnSpPr>
          <p:cNvPr id="16" name="Connecteur droit 15"/>
          <p:cNvCxnSpPr/>
          <p:nvPr/>
        </p:nvCxnSpPr>
        <p:spPr>
          <a:xfrm flipH="1">
            <a:off x="1370253" y="1940044"/>
            <a:ext cx="3720850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H="1">
            <a:off x="155964" y="2571456"/>
            <a:ext cx="7185473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>
            <a:off x="1557438" y="3319840"/>
            <a:ext cx="3720850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959847" y="2591581"/>
            <a:ext cx="5242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55964" y="3358994"/>
            <a:ext cx="1469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CONOSCENZE</a:t>
            </a:r>
          </a:p>
        </p:txBody>
      </p:sp>
      <p:cxnSp>
        <p:nvCxnSpPr>
          <p:cNvPr id="24" name="Connecteur droit 23"/>
          <p:cNvCxnSpPr/>
          <p:nvPr/>
        </p:nvCxnSpPr>
        <p:spPr>
          <a:xfrm flipH="1">
            <a:off x="155964" y="3728326"/>
            <a:ext cx="7185473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537139"/>
              </p:ext>
            </p:extLst>
          </p:nvPr>
        </p:nvGraphicFramePr>
        <p:xfrm>
          <a:off x="155962" y="3806538"/>
          <a:ext cx="7385737" cy="370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2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6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7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2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4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5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EXCEL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ORGANIZZATO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dirty="0"/>
                        <a:t>80%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80%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80%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GOOGLE ANALYTIOCS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HTML / PHP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CURIOSO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COMPTABILITE / GESTION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WINDOWS / MACOS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PROGREDIRE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75%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75%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75%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FRANCESE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CIEL 2.0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DINAMICO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95%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95%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95%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ITALIANO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MIND MAPPING 2.4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LEADER SHIP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70%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70%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70%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821190" y="4290221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821190" y="5033030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821190" y="5779397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821190" y="6514624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821190" y="7249850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3290766" y="4296571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290766" y="5039380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3290766" y="5785747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3290766" y="6520974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3290766" y="7256200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652561" y="4290221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652561" y="5033030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652561" y="5779397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652561" y="6514624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5652561" y="7249850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835104" y="4296571"/>
            <a:ext cx="127431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835104" y="5033030"/>
            <a:ext cx="1457246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821190" y="5779397"/>
            <a:ext cx="120446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835103" y="6504184"/>
            <a:ext cx="1587615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821191" y="7249850"/>
            <a:ext cx="142671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3290767" y="4296571"/>
            <a:ext cx="127431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3290767" y="5033030"/>
            <a:ext cx="1457246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3276853" y="5779397"/>
            <a:ext cx="120446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3290766" y="6504184"/>
            <a:ext cx="1587615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/>
          <p:cNvSpPr/>
          <p:nvPr/>
        </p:nvSpPr>
        <p:spPr>
          <a:xfrm>
            <a:off x="3276854" y="7249850"/>
            <a:ext cx="142671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5666474" y="4296571"/>
            <a:ext cx="127431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5666474" y="5033030"/>
            <a:ext cx="1457246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5652560" y="5779397"/>
            <a:ext cx="120446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5666473" y="6504184"/>
            <a:ext cx="1587615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5652561" y="7249850"/>
            <a:ext cx="142671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0" name="Tableau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88894"/>
              </p:ext>
            </p:extLst>
          </p:nvPr>
        </p:nvGraphicFramePr>
        <p:xfrm>
          <a:off x="106851" y="8132268"/>
          <a:ext cx="7234892" cy="2331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POSIZIONE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</a:t>
                      </a:r>
                      <a:r>
                        <a:rPr kumimoji="0" lang="it-IT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- UNIVERSITÀ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ecc ...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</a:t>
                      </a:r>
                      <a:r>
                        <a:rPr kumimoji="0" lang="it-IT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it-IT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POSIZIONE</a:t>
                      </a:r>
                      <a:r>
                        <a:rPr kumimoji="0" lang="it-IT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</a:t>
                      </a:r>
                      <a:r>
                        <a:rPr kumimoji="0" lang="it-IT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- UNIVERSITÀ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ecc ...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POSIZIONE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- UNIVERSITÀ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1" name="ZoneTexte 60"/>
          <p:cNvSpPr txBox="1"/>
          <p:nvPr/>
        </p:nvSpPr>
        <p:spPr>
          <a:xfrm>
            <a:off x="106851" y="7627764"/>
            <a:ext cx="2730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ESPERIENZA PROFESIONALI</a:t>
            </a:r>
          </a:p>
        </p:txBody>
      </p:sp>
      <p:cxnSp>
        <p:nvCxnSpPr>
          <p:cNvPr id="62" name="Connecteur droit 61"/>
          <p:cNvCxnSpPr/>
          <p:nvPr/>
        </p:nvCxnSpPr>
        <p:spPr>
          <a:xfrm flipH="1">
            <a:off x="155964" y="8005265"/>
            <a:ext cx="7185473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ZoneTexte 62"/>
          <p:cNvSpPr txBox="1"/>
          <p:nvPr/>
        </p:nvSpPr>
        <p:spPr>
          <a:xfrm>
            <a:off x="5199099" y="7627764"/>
            <a:ext cx="2256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STUDI E FORMAZIONE</a:t>
            </a:r>
          </a:p>
        </p:txBody>
      </p:sp>
    </p:spTree>
    <p:extLst>
      <p:ext uri="{BB962C8B-B14F-4D97-AF65-F5344CB8AC3E}">
        <p14:creationId xmlns:p14="http://schemas.microsoft.com/office/powerpoint/2010/main" val="2105247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294</Words>
  <Application>Microsoft Macintosh PowerPoint</Application>
  <PresentationFormat>Personnalisé</PresentationFormat>
  <Paragraphs>54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Avenir Black</vt:lpstr>
      <vt:lpstr>Avenir Heavy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19</cp:revision>
  <dcterms:created xsi:type="dcterms:W3CDTF">2014-11-28T12:13:01Z</dcterms:created>
  <dcterms:modified xsi:type="dcterms:W3CDTF">2020-10-09T13:40:30Z</dcterms:modified>
</cp:coreProperties>
</file>