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675A48-B98D-4843-8BE6-F8A661EF7AA8}" v="28" dt="2020-10-09T13:49:58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0"/>
    <p:restoredTop sz="94702"/>
  </p:normalViewPr>
  <p:slideViewPr>
    <p:cSldViewPr snapToGrid="0" snapToObjects="1">
      <p:cViewPr varScale="1">
        <p:scale>
          <a:sx n="123" d="100"/>
          <a:sy n="123" d="100"/>
        </p:scale>
        <p:origin x="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C675A48-B98D-4843-8BE6-F8A661EF7AA8}"/>
    <pc:docChg chg="undo custSel modSld">
      <pc:chgData name="Axel Maille" userId="065ad68c099279a8" providerId="LiveId" clId="{BC675A48-B98D-4843-8BE6-F8A661EF7AA8}" dt="2020-10-09T13:49:58.265" v="103"/>
      <pc:docMkLst>
        <pc:docMk/>
      </pc:docMkLst>
      <pc:sldChg chg="modSp mod">
        <pc:chgData name="Axel Maille" userId="065ad68c099279a8" providerId="LiveId" clId="{BC675A48-B98D-4843-8BE6-F8A661EF7AA8}" dt="2020-10-09T13:49:58.265" v="103"/>
        <pc:sldMkLst>
          <pc:docMk/>
          <pc:sldMk cId="2161819603" sldId="256"/>
        </pc:sldMkLst>
        <pc:spChg chg="mod">
          <ac:chgData name="Axel Maille" userId="065ad68c099279a8" providerId="LiveId" clId="{BC675A48-B98D-4843-8BE6-F8A661EF7AA8}" dt="2020-10-09T13:26:20.953" v="19" actId="20577"/>
          <ac:spMkLst>
            <pc:docMk/>
            <pc:sldMk cId="2161819603" sldId="256"/>
            <ac:spMk id="5" creationId="{00000000-0000-0000-0000-000000000000}"/>
          </ac:spMkLst>
        </pc:spChg>
        <pc:spChg chg="mod">
          <ac:chgData name="Axel Maille" userId="065ad68c099279a8" providerId="LiveId" clId="{BC675A48-B98D-4843-8BE6-F8A661EF7AA8}" dt="2020-10-09T13:26:36.995" v="26" actId="108"/>
          <ac:spMkLst>
            <pc:docMk/>
            <pc:sldMk cId="2161819603" sldId="256"/>
            <ac:spMk id="8" creationId="{00000000-0000-0000-0000-000000000000}"/>
          </ac:spMkLst>
        </pc:spChg>
        <pc:graphicFrameChg chg="mod modGraphic">
          <ac:chgData name="Axel Maille" userId="065ad68c099279a8" providerId="LiveId" clId="{BC675A48-B98D-4843-8BE6-F8A661EF7AA8}" dt="2020-10-09T13:30:07.321" v="88" actId="20577"/>
          <ac:graphicFrameMkLst>
            <pc:docMk/>
            <pc:sldMk cId="2161819603" sldId="256"/>
            <ac:graphicFrameMk id="9" creationId="{00000000-0000-0000-0000-000000000000}"/>
          </ac:graphicFrameMkLst>
        </pc:graphicFrameChg>
        <pc:graphicFrameChg chg="mod modGraphic">
          <ac:chgData name="Axel Maille" userId="065ad68c099279a8" providerId="LiveId" clId="{BC675A48-B98D-4843-8BE6-F8A661EF7AA8}" dt="2020-10-09T13:49:58.265" v="103"/>
          <ac:graphicFrameMkLst>
            <pc:docMk/>
            <pc:sldMk cId="2161819603" sldId="256"/>
            <ac:graphicFrameMk id="10" creationId="{00000000-0000-0000-0000-000000000000}"/>
          </ac:graphicFrameMkLst>
        </pc:graphicFrameChg>
        <pc:graphicFrameChg chg="mod">
          <ac:chgData name="Axel Maille" userId="065ad68c099279a8" providerId="LiveId" clId="{BC675A48-B98D-4843-8BE6-F8A661EF7AA8}" dt="2020-10-09T13:29:05.282" v="75"/>
          <ac:graphicFrameMkLst>
            <pc:docMk/>
            <pc:sldMk cId="2161819603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BC675A48-B98D-4843-8BE6-F8A661EF7AA8}" dt="2020-10-09T13:30:33.080" v="99" actId="20577"/>
          <ac:graphicFrameMkLst>
            <pc:docMk/>
            <pc:sldMk cId="2161819603" sldId="256"/>
            <ac:graphicFrameMk id="33" creationId="{00000000-0000-0000-0000-000000000000}"/>
          </ac:graphicFrameMkLst>
        </pc:graphicFrameChg>
        <pc:graphicFrameChg chg="mod modGraphic">
          <ac:chgData name="Axel Maille" userId="065ad68c099279a8" providerId="LiveId" clId="{BC675A48-B98D-4843-8BE6-F8A661EF7AA8}" dt="2020-10-09T13:27:28.864" v="36"/>
          <ac:graphicFrameMkLst>
            <pc:docMk/>
            <pc:sldMk cId="2161819603" sldId="256"/>
            <ac:graphicFrameMk id="54" creationId="{00000000-0000-0000-0000-000000000000}"/>
          </ac:graphicFrameMkLst>
        </pc:graphicFrameChg>
        <pc:graphicFrameChg chg="mod modGraphic">
          <ac:chgData name="Axel Maille" userId="065ad68c099279a8" providerId="LiveId" clId="{BC675A48-B98D-4843-8BE6-F8A661EF7AA8}" dt="2020-10-09T13:32:32.897" v="100"/>
          <ac:graphicFrameMkLst>
            <pc:docMk/>
            <pc:sldMk cId="2161819603" sldId="256"/>
            <ac:graphicFrameMk id="7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8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3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08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18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71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75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42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63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76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44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D22E4-5DEC-9F4D-89A8-70B16EC491BC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2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73" b="15543"/>
          <a:stretch/>
        </p:blipFill>
        <p:spPr>
          <a:xfrm>
            <a:off x="3139208" y="299421"/>
            <a:ext cx="1279270" cy="1280258"/>
          </a:xfrm>
          <a:prstGeom prst="ellipse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1704549"/>
            <a:ext cx="408858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latin typeface="Arial"/>
                <a:cs typeface="Arial"/>
              </a:rPr>
              <a:t>ALESSANDRO CIOTTA</a:t>
            </a:r>
            <a:br>
              <a:rPr lang="fr-FR" sz="2000" b="1" dirty="0">
                <a:latin typeface="Arial"/>
                <a:cs typeface="Arial"/>
              </a:rPr>
            </a:b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TITOLO DELLA POSIZIONE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123888" y="1955440"/>
            <a:ext cx="3438961" cy="769441"/>
          </a:xfrm>
          <a:prstGeom prst="rect">
            <a:avLst/>
          </a:prstGeom>
          <a:noFill/>
          <a:ln w="6350" cmpd="sng"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177087"/>
              </p:ext>
            </p:extLst>
          </p:nvPr>
        </p:nvGraphicFramePr>
        <p:xfrm>
          <a:off x="4123889" y="2884322"/>
          <a:ext cx="3438961" cy="2484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8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STUDI E FORMAZIONE</a:t>
                      </a: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8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4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612878"/>
              </p:ext>
            </p:extLst>
          </p:nvPr>
        </p:nvGraphicFramePr>
        <p:xfrm>
          <a:off x="0" y="2674883"/>
          <a:ext cx="4088585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ESPERIENZA PROFESIONALI</a:t>
                      </a: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79955"/>
              </p:ext>
            </p:extLst>
          </p:nvPr>
        </p:nvGraphicFramePr>
        <p:xfrm>
          <a:off x="0" y="6309926"/>
          <a:ext cx="4088585" cy="194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CONOSCENZE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CIEL 2.0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 / EXCEL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GOOGLE ANALYTIOCS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Étoile à 5 branches 11"/>
          <p:cNvSpPr/>
          <p:nvPr/>
        </p:nvSpPr>
        <p:spPr>
          <a:xfrm>
            <a:off x="274550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5 branches 12"/>
          <p:cNvSpPr/>
          <p:nvPr/>
        </p:nvSpPr>
        <p:spPr>
          <a:xfrm>
            <a:off x="294235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5 branches 13"/>
          <p:cNvSpPr/>
          <p:nvPr/>
        </p:nvSpPr>
        <p:spPr>
          <a:xfrm>
            <a:off x="313920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5 branches 14"/>
          <p:cNvSpPr/>
          <p:nvPr/>
        </p:nvSpPr>
        <p:spPr>
          <a:xfrm>
            <a:off x="3547523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" name="Étoile à 5 branches 15"/>
          <p:cNvSpPr/>
          <p:nvPr/>
        </p:nvSpPr>
        <p:spPr>
          <a:xfrm>
            <a:off x="333605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5 branches 16"/>
          <p:cNvSpPr/>
          <p:nvPr/>
        </p:nvSpPr>
        <p:spPr>
          <a:xfrm>
            <a:off x="274550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 à 5 branches 17"/>
          <p:cNvSpPr/>
          <p:nvPr/>
        </p:nvSpPr>
        <p:spPr>
          <a:xfrm>
            <a:off x="294235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 à 5 branches 18"/>
          <p:cNvSpPr/>
          <p:nvPr/>
        </p:nvSpPr>
        <p:spPr>
          <a:xfrm>
            <a:off x="313920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 à 5 branches 19"/>
          <p:cNvSpPr/>
          <p:nvPr/>
        </p:nvSpPr>
        <p:spPr>
          <a:xfrm>
            <a:off x="3547523" y="75845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1" name="Étoile à 5 branches 20"/>
          <p:cNvSpPr/>
          <p:nvPr/>
        </p:nvSpPr>
        <p:spPr>
          <a:xfrm>
            <a:off x="3336058" y="75845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toile à 5 branches 21"/>
          <p:cNvSpPr/>
          <p:nvPr/>
        </p:nvSpPr>
        <p:spPr>
          <a:xfrm>
            <a:off x="274550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toile à 5 branches 22"/>
          <p:cNvSpPr/>
          <p:nvPr/>
        </p:nvSpPr>
        <p:spPr>
          <a:xfrm>
            <a:off x="294235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5 branches 23"/>
          <p:cNvSpPr/>
          <p:nvPr/>
        </p:nvSpPr>
        <p:spPr>
          <a:xfrm>
            <a:off x="313920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toile à 5 branches 24"/>
          <p:cNvSpPr/>
          <p:nvPr/>
        </p:nvSpPr>
        <p:spPr>
          <a:xfrm>
            <a:off x="3547523" y="719723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6" name="Étoile à 5 branches 25"/>
          <p:cNvSpPr/>
          <p:nvPr/>
        </p:nvSpPr>
        <p:spPr>
          <a:xfrm>
            <a:off x="333605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toile à 5 branches 26"/>
          <p:cNvSpPr/>
          <p:nvPr/>
        </p:nvSpPr>
        <p:spPr>
          <a:xfrm>
            <a:off x="274550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toile à 5 branches 27"/>
          <p:cNvSpPr/>
          <p:nvPr/>
        </p:nvSpPr>
        <p:spPr>
          <a:xfrm>
            <a:off x="294235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toile à 5 branches 28"/>
          <p:cNvSpPr/>
          <p:nvPr/>
        </p:nvSpPr>
        <p:spPr>
          <a:xfrm>
            <a:off x="313920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toile à 5 branches 29"/>
          <p:cNvSpPr/>
          <p:nvPr/>
        </p:nvSpPr>
        <p:spPr>
          <a:xfrm>
            <a:off x="3547523" y="67971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1" name="Étoile à 5 branches 30"/>
          <p:cNvSpPr/>
          <p:nvPr/>
        </p:nvSpPr>
        <p:spPr>
          <a:xfrm>
            <a:off x="3336058" y="67971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519870"/>
              </p:ext>
            </p:extLst>
          </p:nvPr>
        </p:nvGraphicFramePr>
        <p:xfrm>
          <a:off x="4124352" y="5491290"/>
          <a:ext cx="3438497" cy="194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8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PERSONALITA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ORGANIZZATO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CURIOSO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PROGREDIRE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Étoile à 5 branches 33"/>
          <p:cNvSpPr/>
          <p:nvPr/>
        </p:nvSpPr>
        <p:spPr>
          <a:xfrm>
            <a:off x="600267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Étoile à 5 branches 34"/>
          <p:cNvSpPr/>
          <p:nvPr/>
        </p:nvSpPr>
        <p:spPr>
          <a:xfrm>
            <a:off x="619952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639637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Étoile à 5 branches 36"/>
          <p:cNvSpPr/>
          <p:nvPr/>
        </p:nvSpPr>
        <p:spPr>
          <a:xfrm>
            <a:off x="6804686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8" name="Étoile à 5 branches 37"/>
          <p:cNvSpPr/>
          <p:nvPr/>
        </p:nvSpPr>
        <p:spPr>
          <a:xfrm>
            <a:off x="659322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Étoile à 5 branches 38"/>
          <p:cNvSpPr/>
          <p:nvPr/>
        </p:nvSpPr>
        <p:spPr>
          <a:xfrm>
            <a:off x="600267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Étoile à 5 branches 39"/>
          <p:cNvSpPr/>
          <p:nvPr/>
        </p:nvSpPr>
        <p:spPr>
          <a:xfrm>
            <a:off x="619952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639637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Étoile à 5 branches 41"/>
          <p:cNvSpPr/>
          <p:nvPr/>
        </p:nvSpPr>
        <p:spPr>
          <a:xfrm>
            <a:off x="6804686" y="677847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43" name="Étoile à 5 branches 42"/>
          <p:cNvSpPr/>
          <p:nvPr/>
        </p:nvSpPr>
        <p:spPr>
          <a:xfrm>
            <a:off x="659322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5 branches 43"/>
          <p:cNvSpPr/>
          <p:nvPr/>
        </p:nvSpPr>
        <p:spPr>
          <a:xfrm>
            <a:off x="600267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Étoile à 5 branches 44"/>
          <p:cNvSpPr/>
          <p:nvPr/>
        </p:nvSpPr>
        <p:spPr>
          <a:xfrm>
            <a:off x="619952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Étoile à 5 branches 45"/>
          <p:cNvSpPr/>
          <p:nvPr/>
        </p:nvSpPr>
        <p:spPr>
          <a:xfrm>
            <a:off x="639637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Étoile à 5 branches 46"/>
          <p:cNvSpPr/>
          <p:nvPr/>
        </p:nvSpPr>
        <p:spPr>
          <a:xfrm>
            <a:off x="6804686" y="639112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48" name="Étoile à 5 branches 47"/>
          <p:cNvSpPr/>
          <p:nvPr/>
        </p:nvSpPr>
        <p:spPr>
          <a:xfrm>
            <a:off x="6593221" y="639112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Étoile à 5 branches 48"/>
          <p:cNvSpPr/>
          <p:nvPr/>
        </p:nvSpPr>
        <p:spPr>
          <a:xfrm>
            <a:off x="600267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Étoile à 5 branches 49"/>
          <p:cNvSpPr/>
          <p:nvPr/>
        </p:nvSpPr>
        <p:spPr>
          <a:xfrm>
            <a:off x="619952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Étoile à 5 branches 50"/>
          <p:cNvSpPr/>
          <p:nvPr/>
        </p:nvSpPr>
        <p:spPr>
          <a:xfrm>
            <a:off x="639637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Étoile à 5 branches 51"/>
          <p:cNvSpPr/>
          <p:nvPr/>
        </p:nvSpPr>
        <p:spPr>
          <a:xfrm>
            <a:off x="6804686" y="599107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53" name="Étoile à 5 branches 52"/>
          <p:cNvSpPr/>
          <p:nvPr/>
        </p:nvSpPr>
        <p:spPr>
          <a:xfrm>
            <a:off x="659322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4" name="Tableau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95621"/>
              </p:ext>
            </p:extLst>
          </p:nvPr>
        </p:nvGraphicFramePr>
        <p:xfrm>
          <a:off x="0" y="8472654"/>
          <a:ext cx="4088585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LINGUA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FRANCESE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TEDESCO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" name="Étoile à 5 branches 59"/>
          <p:cNvSpPr/>
          <p:nvPr/>
        </p:nvSpPr>
        <p:spPr>
          <a:xfrm>
            <a:off x="282546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Étoile à 5 branches 60"/>
          <p:cNvSpPr/>
          <p:nvPr/>
        </p:nvSpPr>
        <p:spPr>
          <a:xfrm>
            <a:off x="302231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Étoile à 5 branches 61"/>
          <p:cNvSpPr/>
          <p:nvPr/>
        </p:nvSpPr>
        <p:spPr>
          <a:xfrm>
            <a:off x="321916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Étoile à 5 branches 62"/>
          <p:cNvSpPr/>
          <p:nvPr/>
        </p:nvSpPr>
        <p:spPr>
          <a:xfrm>
            <a:off x="3627478" y="975983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4" name="Étoile à 5 branches 63"/>
          <p:cNvSpPr/>
          <p:nvPr/>
        </p:nvSpPr>
        <p:spPr>
          <a:xfrm>
            <a:off x="341601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Étoile à 5 branches 64"/>
          <p:cNvSpPr/>
          <p:nvPr/>
        </p:nvSpPr>
        <p:spPr>
          <a:xfrm>
            <a:off x="282546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Étoile à 5 branches 65"/>
          <p:cNvSpPr/>
          <p:nvPr/>
        </p:nvSpPr>
        <p:spPr>
          <a:xfrm>
            <a:off x="302231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toile à 5 branches 66"/>
          <p:cNvSpPr/>
          <p:nvPr/>
        </p:nvSpPr>
        <p:spPr>
          <a:xfrm>
            <a:off x="321916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toile à 5 branches 67"/>
          <p:cNvSpPr/>
          <p:nvPr/>
        </p:nvSpPr>
        <p:spPr>
          <a:xfrm>
            <a:off x="3627478" y="937248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9" name="Étoile à 5 branches 68"/>
          <p:cNvSpPr/>
          <p:nvPr/>
        </p:nvSpPr>
        <p:spPr>
          <a:xfrm>
            <a:off x="3416013" y="937248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Étoile à 5 branches 69"/>
          <p:cNvSpPr/>
          <p:nvPr/>
        </p:nvSpPr>
        <p:spPr>
          <a:xfrm>
            <a:off x="282546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Étoile à 5 branches 70"/>
          <p:cNvSpPr/>
          <p:nvPr/>
        </p:nvSpPr>
        <p:spPr>
          <a:xfrm>
            <a:off x="302231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Étoile à 5 branches 71"/>
          <p:cNvSpPr/>
          <p:nvPr/>
        </p:nvSpPr>
        <p:spPr>
          <a:xfrm>
            <a:off x="321916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Étoile à 5 branches 72"/>
          <p:cNvSpPr/>
          <p:nvPr/>
        </p:nvSpPr>
        <p:spPr>
          <a:xfrm>
            <a:off x="3627478" y="897243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74" name="Étoile à 5 branches 73"/>
          <p:cNvSpPr/>
          <p:nvPr/>
        </p:nvSpPr>
        <p:spPr>
          <a:xfrm>
            <a:off x="341601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050651"/>
              </p:ext>
            </p:extLst>
          </p:nvPr>
        </p:nvGraphicFramePr>
        <p:xfrm>
          <a:off x="4124352" y="7638240"/>
          <a:ext cx="3423380" cy="194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DATI PERSONAL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MOBILE : 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111 222 333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EMAIL : 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MAIL@MAIL.COM</a:t>
                      </a:r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SITEWEB : 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HTTP//WWW.SITE.COM</a:t>
                      </a:r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INDIRIZZO : 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LOREM IPSUM DOLOR ROMA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196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296</Words>
  <Application>Microsoft Macintosh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</cp:revision>
  <dcterms:created xsi:type="dcterms:W3CDTF">2014-11-28T11:42:53Z</dcterms:created>
  <dcterms:modified xsi:type="dcterms:W3CDTF">2020-10-09T13:49:59Z</dcterms:modified>
</cp:coreProperties>
</file>