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DF7917-2FBC-9540-BEF6-8193425D65D9}" v="46" dt="2020-10-02T08:51:54.0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01"/>
    <p:restoredTop sz="94694"/>
  </p:normalViewPr>
  <p:slideViewPr>
    <p:cSldViewPr snapToGrid="0" snapToObjects="1">
      <p:cViewPr>
        <p:scale>
          <a:sx n="135" d="100"/>
          <a:sy n="135" d="100"/>
        </p:scale>
        <p:origin x="1264" y="-243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19DF7917-2FBC-9540-BEF6-8193425D65D9}"/>
    <pc:docChg chg="undo custSel modSld">
      <pc:chgData name="Axel Maille" userId="065ad68c099279a8" providerId="LiveId" clId="{19DF7917-2FBC-9540-BEF6-8193425D65D9}" dt="2020-10-02T08:51:54.093" v="196" actId="6549"/>
      <pc:docMkLst>
        <pc:docMk/>
      </pc:docMkLst>
      <pc:sldChg chg="modSp mod">
        <pc:chgData name="Axel Maille" userId="065ad68c099279a8" providerId="LiveId" clId="{19DF7917-2FBC-9540-BEF6-8193425D65D9}" dt="2020-10-02T08:51:54.093" v="196" actId="6549"/>
        <pc:sldMkLst>
          <pc:docMk/>
          <pc:sldMk cId="756305136" sldId="256"/>
        </pc:sldMkLst>
        <pc:spChg chg="mod">
          <ac:chgData name="Axel Maille" userId="065ad68c099279a8" providerId="LiveId" clId="{19DF7917-2FBC-9540-BEF6-8193425D65D9}" dt="2020-10-02T08:47:37.663" v="72" actId="20577"/>
          <ac:spMkLst>
            <pc:docMk/>
            <pc:sldMk cId="756305136" sldId="256"/>
            <ac:spMk id="5" creationId="{00000000-0000-0000-0000-000000000000}"/>
          </ac:spMkLst>
        </pc:spChg>
        <pc:spChg chg="mod">
          <ac:chgData name="Axel Maille" userId="065ad68c099279a8" providerId="LiveId" clId="{19DF7917-2FBC-9540-BEF6-8193425D65D9}" dt="2020-10-02T08:46:45.015" v="15" actId="20577"/>
          <ac:spMkLst>
            <pc:docMk/>
            <pc:sldMk cId="756305136" sldId="256"/>
            <ac:spMk id="6" creationId="{00000000-0000-0000-0000-000000000000}"/>
          </ac:spMkLst>
        </pc:spChg>
        <pc:spChg chg="mod">
          <ac:chgData name="Axel Maille" userId="065ad68c099279a8" providerId="LiveId" clId="{19DF7917-2FBC-9540-BEF6-8193425D65D9}" dt="2020-10-02T08:46:51.957" v="16"/>
          <ac:spMkLst>
            <pc:docMk/>
            <pc:sldMk cId="756305136" sldId="256"/>
            <ac:spMk id="7" creationId="{00000000-0000-0000-0000-000000000000}"/>
          </ac:spMkLst>
        </pc:spChg>
        <pc:spChg chg="mod">
          <ac:chgData name="Axel Maille" userId="065ad68c099279a8" providerId="LiveId" clId="{19DF7917-2FBC-9540-BEF6-8193425D65D9}" dt="2020-10-02T08:47:10.203" v="21" actId="108"/>
          <ac:spMkLst>
            <pc:docMk/>
            <pc:sldMk cId="756305136" sldId="256"/>
            <ac:spMk id="8" creationId="{00000000-0000-0000-0000-000000000000}"/>
          </ac:spMkLst>
        </pc:spChg>
        <pc:spChg chg="mod">
          <ac:chgData name="Axel Maille" userId="065ad68c099279a8" providerId="LiveId" clId="{19DF7917-2FBC-9540-BEF6-8193425D65D9}" dt="2020-10-02T08:48:04.086" v="80" actId="6549"/>
          <ac:spMkLst>
            <pc:docMk/>
            <pc:sldMk cId="756305136" sldId="256"/>
            <ac:spMk id="13" creationId="{00000000-0000-0000-0000-000000000000}"/>
          </ac:spMkLst>
        </pc:spChg>
        <pc:spChg chg="mod">
          <ac:chgData name="Axel Maille" userId="065ad68c099279a8" providerId="LiveId" clId="{19DF7917-2FBC-9540-BEF6-8193425D65D9}" dt="2020-10-02T08:51:54.093" v="196" actId="6549"/>
          <ac:spMkLst>
            <pc:docMk/>
            <pc:sldMk cId="756305136" sldId="256"/>
            <ac:spMk id="14" creationId="{00000000-0000-0000-0000-000000000000}"/>
          </ac:spMkLst>
        </pc:spChg>
        <pc:spChg chg="mod">
          <ac:chgData name="Axel Maille" userId="065ad68c099279a8" providerId="LiveId" clId="{19DF7917-2FBC-9540-BEF6-8193425D65D9}" dt="2020-10-02T08:47:50.838" v="74"/>
          <ac:spMkLst>
            <pc:docMk/>
            <pc:sldMk cId="756305136" sldId="256"/>
            <ac:spMk id="118" creationId="{00000000-0000-0000-0000-000000000000}"/>
          </ac:spMkLst>
        </pc:spChg>
        <pc:spChg chg="mod">
          <ac:chgData name="Axel Maille" userId="065ad68c099279a8" providerId="LiveId" clId="{19DF7917-2FBC-9540-BEF6-8193425D65D9}" dt="2020-10-02T08:47:54.243" v="75"/>
          <ac:spMkLst>
            <pc:docMk/>
            <pc:sldMk cId="756305136" sldId="256"/>
            <ac:spMk id="170" creationId="{00000000-0000-0000-0000-000000000000}"/>
          </ac:spMkLst>
        </pc:spChg>
        <pc:graphicFrameChg chg="mod modGraphic">
          <ac:chgData name="Axel Maille" userId="065ad68c099279a8" providerId="LiveId" clId="{19DF7917-2FBC-9540-BEF6-8193425D65D9}" dt="2020-10-02T08:51:34.252" v="185"/>
          <ac:graphicFrameMkLst>
            <pc:docMk/>
            <pc:sldMk cId="756305136" sldId="256"/>
            <ac:graphicFrameMk id="11" creationId="{00000000-0000-0000-0000-000000000000}"/>
          </ac:graphicFrameMkLst>
        </pc:graphicFrameChg>
        <pc:graphicFrameChg chg="mod modGraphic">
          <ac:chgData name="Axel Maille" userId="065ad68c099279a8" providerId="LiveId" clId="{19DF7917-2FBC-9540-BEF6-8193425D65D9}" dt="2020-10-02T08:51:46.595" v="193"/>
          <ac:graphicFrameMkLst>
            <pc:docMk/>
            <pc:sldMk cId="756305136" sldId="256"/>
            <ac:graphicFrameMk id="12" creationId="{00000000-0000-0000-0000-000000000000}"/>
          </ac:graphicFrameMkLst>
        </pc:graphicFrameChg>
        <pc:graphicFrameChg chg="mod modGraphic">
          <ac:chgData name="Axel Maille" userId="065ad68c099279a8" providerId="LiveId" clId="{19DF7917-2FBC-9540-BEF6-8193425D65D9}" dt="2020-10-02T08:51:13.623" v="179" actId="108"/>
          <ac:graphicFrameMkLst>
            <pc:docMk/>
            <pc:sldMk cId="756305136" sldId="256"/>
            <ac:graphicFrameMk id="15" creationId="{00000000-0000-0000-0000-000000000000}"/>
          </ac:graphicFrameMkLst>
        </pc:graphicFrameChg>
        <pc:graphicFrameChg chg="mod modGraphic">
          <ac:chgData name="Axel Maille" userId="065ad68c099279a8" providerId="LiveId" clId="{19DF7917-2FBC-9540-BEF6-8193425D65D9}" dt="2020-10-02T08:51:11.987" v="178"/>
          <ac:graphicFrameMkLst>
            <pc:docMk/>
            <pc:sldMk cId="756305136" sldId="256"/>
            <ac:graphicFrameMk id="16" creationId="{00000000-0000-0000-0000-000000000000}"/>
          </ac:graphicFrameMkLst>
        </pc:graphicFrameChg>
        <pc:graphicFrameChg chg="mod modGraphic">
          <ac:chgData name="Axel Maille" userId="065ad68c099279a8" providerId="LiveId" clId="{19DF7917-2FBC-9540-BEF6-8193425D65D9}" dt="2020-10-02T08:51:08.914" v="176"/>
          <ac:graphicFrameMkLst>
            <pc:docMk/>
            <pc:sldMk cId="756305136" sldId="256"/>
            <ac:graphicFrameMk id="17" creationId="{00000000-0000-0000-0000-000000000000}"/>
          </ac:graphicFrameMkLst>
        </pc:graphicFrameChg>
        <pc:graphicFrameChg chg="mod modGraphic">
          <ac:chgData name="Axel Maille" userId="065ad68c099279a8" providerId="LiveId" clId="{19DF7917-2FBC-9540-BEF6-8193425D65D9}" dt="2020-10-02T08:51:21.222" v="180"/>
          <ac:graphicFrameMkLst>
            <pc:docMk/>
            <pc:sldMk cId="756305136" sldId="256"/>
            <ac:graphicFrameMk id="169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2427-E0D9-8447-AD44-8DB0F1ACD5BE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6274-BFFA-E14B-94CB-453DF6958F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1160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2427-E0D9-8447-AD44-8DB0F1ACD5BE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6274-BFFA-E14B-94CB-453DF6958F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7136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2427-E0D9-8447-AD44-8DB0F1ACD5BE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6274-BFFA-E14B-94CB-453DF6958F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1896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2427-E0D9-8447-AD44-8DB0F1ACD5BE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6274-BFFA-E14B-94CB-453DF6958F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3947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2427-E0D9-8447-AD44-8DB0F1ACD5BE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6274-BFFA-E14B-94CB-453DF6958F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8201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2427-E0D9-8447-AD44-8DB0F1ACD5BE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6274-BFFA-E14B-94CB-453DF6958F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7248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2427-E0D9-8447-AD44-8DB0F1ACD5BE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6274-BFFA-E14B-94CB-453DF6958F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1354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2427-E0D9-8447-AD44-8DB0F1ACD5BE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6274-BFFA-E14B-94CB-453DF6958F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4687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2427-E0D9-8447-AD44-8DB0F1ACD5BE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6274-BFFA-E14B-94CB-453DF6958F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3305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2427-E0D9-8447-AD44-8DB0F1ACD5BE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6274-BFFA-E14B-94CB-453DF6958F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0901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2427-E0D9-8447-AD44-8DB0F1ACD5BE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6274-BFFA-E14B-94CB-453DF6958F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206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B2427-E0D9-8447-AD44-8DB0F1ACD5BE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C6274-BFFA-E14B-94CB-453DF6958F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6380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Fotolia_57254857_X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14" b="5760"/>
          <a:stretch/>
        </p:blipFill>
        <p:spPr>
          <a:xfrm>
            <a:off x="2612151" y="92368"/>
            <a:ext cx="1815313" cy="1993219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4505728" y="185293"/>
            <a:ext cx="2938387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fr-FR" sz="1100" dirty="0"/>
              <a:t>MOBILE : 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111 222 333</a:t>
            </a:r>
          </a:p>
          <a:p>
            <a:pPr>
              <a:spcAft>
                <a:spcPts val="600"/>
              </a:spcAft>
            </a:pPr>
            <a:r>
              <a:rPr lang="fr-FR" sz="1100" dirty="0"/>
              <a:t>EMAIL : 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MAIL@MAIL.COM</a:t>
            </a:r>
            <a:endParaRPr lang="fr-FR" sz="1100" dirty="0"/>
          </a:p>
          <a:p>
            <a:pPr>
              <a:spcAft>
                <a:spcPts val="600"/>
              </a:spcAft>
            </a:pPr>
            <a:r>
              <a:rPr lang="fr-FR" sz="1100" dirty="0"/>
              <a:t>SITEWEB : 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HTTP//WWW.SITE.COM</a:t>
            </a:r>
            <a:endParaRPr lang="fr-FR" sz="1100" dirty="0"/>
          </a:p>
          <a:p>
            <a:pPr>
              <a:spcAft>
                <a:spcPts val="600"/>
              </a:spcAft>
            </a:pPr>
            <a:r>
              <a:rPr lang="fr-FR" sz="1100" dirty="0"/>
              <a:t>INDIRIZZO: 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ROMA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17727" y="197309"/>
            <a:ext cx="24634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000" b="1" dirty="0">
                <a:latin typeface="Arial"/>
                <a:cs typeface="Arial"/>
              </a:rPr>
              <a:t>ALESSANDRO</a:t>
            </a:r>
          </a:p>
          <a:p>
            <a:pPr algn="r"/>
            <a:r>
              <a:rPr lang="fr-FR" sz="2400" b="1" dirty="0">
                <a:latin typeface="Arial"/>
                <a:cs typeface="Arial"/>
              </a:rPr>
              <a:t>CIOTTA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90001" y="1069145"/>
            <a:ext cx="2391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TITOLO DELLA POSIZIONE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681430" y="2085587"/>
            <a:ext cx="588508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dirty="0">
                <a:solidFill>
                  <a:srgbClr val="7F7F7F"/>
                </a:solidFill>
                <a:cs typeface="Calibri"/>
              </a:rPr>
              <a:t>Descrivi in ​​poche righe il tuo background professionale, le tue competenze chiave per la posizione ei tuoi obiettivi di carriera. Questa è in realtà un'introduzione alla tua lettera di presentazione.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0" y="2731918"/>
            <a:ext cx="7562850" cy="0"/>
          </a:xfrm>
          <a:prstGeom prst="line">
            <a:avLst/>
          </a:prstGeom>
          <a:ln w="317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948357"/>
              </p:ext>
            </p:extLst>
          </p:nvPr>
        </p:nvGraphicFramePr>
        <p:xfrm>
          <a:off x="190002" y="2944942"/>
          <a:ext cx="4123888" cy="172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23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dirty="0"/>
                        <a:t>STUDI E FORMAZIONE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FORMAZIONE - UNIVERSITÀ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le specialità di questa formazione: i tuoi diplomi, le opzioni di formazione,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ecc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...</a:t>
                      </a:r>
                      <a:b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kumimoji="0" lang="it-IT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FORMAZIONE - UNIVERSITÀ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le specialità di questa formazione: i tuoi diplomi, le opzioni di formazione,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ecc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...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105719"/>
              </p:ext>
            </p:extLst>
          </p:nvPr>
        </p:nvGraphicFramePr>
        <p:xfrm>
          <a:off x="190001" y="5006935"/>
          <a:ext cx="4123889" cy="3246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238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l"/>
                      <a:r>
                        <a:rPr lang="fr-FR" dirty="0"/>
                        <a:t>ESPERIENZA PROFESIONALI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NOME DELLA DITTA TITOLO DI POSIZIONE </a:t>
                      </a:r>
                      <a:r>
                        <a:rPr lang="en-US" sz="1100" kern="1200" baseline="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it-IT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qui le funzioni che hai ricoperto per questa posizione. Descrivi anche le tue missioni e i risultati.</a:t>
                      </a:r>
                      <a:br>
                        <a:rPr lang="it-IT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</a:br>
                      <a:endParaRPr lang="it-IT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venir Book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NOME DELLA DITTA TITOLO DI POSIZIONE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qui le funzioni che hai ricoperto per questa posizione. Descrivi anche le tue missioni e i risultati.</a:t>
                      </a:r>
                      <a:b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+mn-cs"/>
                        </a:rPr>
                      </a:b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NOME DELLA DITTA TITOLO DI POSIZIONE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qui le funzioni che hai ricoperto per questa posizione. Descrivi anche le tue missioni e i risultati.</a:t>
                      </a:r>
                      <a:b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+mn-cs"/>
                        </a:rPr>
                      </a:b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NOME DELLA DITTA TITOLO DI POSIZIONE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qui le funzioni che hai ricoperto per questa posizione. Descrivi anche le tue missioni e i risultati.</a:t>
                      </a:r>
                      <a:endParaRPr kumimoji="0" lang="fr-FR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266731" y="8535032"/>
            <a:ext cx="14368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PASSATEMPO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258116" y="8904364"/>
            <a:ext cx="405577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solidFill>
                  <a:srgbClr val="7F7F7F"/>
                </a:solidFill>
                <a:latin typeface="Calibri"/>
                <a:cs typeface="Calibri"/>
              </a:rPr>
              <a:t>Descrivi le tue aree di interesse o altre informazioni che ritieni sia importante includere nel tuo CV.</a:t>
            </a:r>
          </a:p>
          <a:p>
            <a:endParaRPr lang="it-IT" sz="1100" dirty="0">
              <a:solidFill>
                <a:srgbClr val="7F7F7F"/>
              </a:solidFill>
              <a:latin typeface="Calibri"/>
              <a:cs typeface="Calibri"/>
            </a:endParaRPr>
          </a:p>
          <a:p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Lorem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ipsum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dolor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sit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amet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,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consectetur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adipiscing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elit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.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Mauris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diam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leo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,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consequat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ac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ipsum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vitae,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egestas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efficitur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risus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. Suspendisse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dapibus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convallis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justo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et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ullamcorper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.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Quisque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et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ipsum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pulvinar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,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hendrerit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lectus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non,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tincidunt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purus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. Ut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congue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nulla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lorem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, at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eleifend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justo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hendrerit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vel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. </a:t>
            </a:r>
            <a:endParaRPr lang="it-IT" sz="1100" dirty="0">
              <a:solidFill>
                <a:srgbClr val="7F7F7F"/>
              </a:solidFill>
              <a:latin typeface="Calibri"/>
              <a:cs typeface="Calibri"/>
            </a:endParaRPr>
          </a:p>
        </p:txBody>
      </p:sp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932001"/>
              </p:ext>
            </p:extLst>
          </p:nvPr>
        </p:nvGraphicFramePr>
        <p:xfrm>
          <a:off x="4378734" y="3367866"/>
          <a:ext cx="3057121" cy="15546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57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CIEL 2.0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HTML / PHP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 / EXCEL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GOOGLE ANALYTIOCS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612620"/>
              </p:ext>
            </p:extLst>
          </p:nvPr>
        </p:nvGraphicFramePr>
        <p:xfrm>
          <a:off x="4439937" y="5050198"/>
          <a:ext cx="2995919" cy="15546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959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it-IT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ORGANIZZATO</a:t>
                      </a:r>
                      <a:endParaRPr lang="fr-FR" sz="11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it-IT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CURIOSO</a:t>
                      </a:r>
                      <a:endParaRPr lang="fr-FR" sz="11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it-IT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PROGREDIRE</a:t>
                      </a:r>
                      <a:endParaRPr lang="fr-FR" sz="11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it-IT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DINAMICO</a:t>
                      </a:r>
                      <a:endParaRPr lang="fr-FR" sz="11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9395857"/>
              </p:ext>
            </p:extLst>
          </p:nvPr>
        </p:nvGraphicFramePr>
        <p:xfrm>
          <a:off x="4439937" y="6755360"/>
          <a:ext cx="2995919" cy="7816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959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MANAGEMENT</a:t>
                      </a:r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it-IT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CONTABILITÀ</a:t>
                      </a:r>
                      <a:endParaRPr lang="fr-FR" sz="11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8" name="Rectangle 117"/>
          <p:cNvSpPr/>
          <p:nvPr/>
        </p:nvSpPr>
        <p:spPr>
          <a:xfrm>
            <a:off x="4378734" y="2944942"/>
            <a:ext cx="14698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CONOSCENZE</a:t>
            </a:r>
          </a:p>
        </p:txBody>
      </p:sp>
      <p:sp>
        <p:nvSpPr>
          <p:cNvPr id="119" name="Étoile à 5 branches 118"/>
          <p:cNvSpPr/>
          <p:nvPr/>
        </p:nvSpPr>
        <p:spPr>
          <a:xfrm>
            <a:off x="6318256" y="46276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Étoile à 5 branches 119"/>
          <p:cNvSpPr/>
          <p:nvPr/>
        </p:nvSpPr>
        <p:spPr>
          <a:xfrm>
            <a:off x="6515106" y="46276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Étoile à 5 branches 120"/>
          <p:cNvSpPr/>
          <p:nvPr/>
        </p:nvSpPr>
        <p:spPr>
          <a:xfrm>
            <a:off x="6711956" y="46276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Étoile à 5 branches 121"/>
          <p:cNvSpPr/>
          <p:nvPr/>
        </p:nvSpPr>
        <p:spPr>
          <a:xfrm>
            <a:off x="7120271" y="46276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23" name="Étoile à 5 branches 122"/>
          <p:cNvSpPr/>
          <p:nvPr/>
        </p:nvSpPr>
        <p:spPr>
          <a:xfrm>
            <a:off x="6908806" y="46276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Étoile à 5 branches 123"/>
          <p:cNvSpPr/>
          <p:nvPr/>
        </p:nvSpPr>
        <p:spPr>
          <a:xfrm>
            <a:off x="6318256" y="42466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Étoile à 5 branches 124"/>
          <p:cNvSpPr/>
          <p:nvPr/>
        </p:nvSpPr>
        <p:spPr>
          <a:xfrm>
            <a:off x="6515106" y="42466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Étoile à 5 branches 125"/>
          <p:cNvSpPr/>
          <p:nvPr/>
        </p:nvSpPr>
        <p:spPr>
          <a:xfrm>
            <a:off x="6711956" y="42466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Étoile à 5 branches 126"/>
          <p:cNvSpPr/>
          <p:nvPr/>
        </p:nvSpPr>
        <p:spPr>
          <a:xfrm>
            <a:off x="7120271" y="424669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28" name="Étoile à 5 branches 127"/>
          <p:cNvSpPr/>
          <p:nvPr/>
        </p:nvSpPr>
        <p:spPr>
          <a:xfrm>
            <a:off x="6908806" y="424669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Étoile à 5 branches 128"/>
          <p:cNvSpPr/>
          <p:nvPr/>
        </p:nvSpPr>
        <p:spPr>
          <a:xfrm>
            <a:off x="6318256" y="385934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Étoile à 5 branches 129"/>
          <p:cNvSpPr/>
          <p:nvPr/>
        </p:nvSpPr>
        <p:spPr>
          <a:xfrm>
            <a:off x="6515106" y="385934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Étoile à 5 branches 130"/>
          <p:cNvSpPr/>
          <p:nvPr/>
        </p:nvSpPr>
        <p:spPr>
          <a:xfrm>
            <a:off x="6711956" y="385934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Étoile à 5 branches 131"/>
          <p:cNvSpPr/>
          <p:nvPr/>
        </p:nvSpPr>
        <p:spPr>
          <a:xfrm>
            <a:off x="7120271" y="385934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33" name="Étoile à 5 branches 132"/>
          <p:cNvSpPr/>
          <p:nvPr/>
        </p:nvSpPr>
        <p:spPr>
          <a:xfrm>
            <a:off x="6908806" y="385934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Étoile à 5 branches 133"/>
          <p:cNvSpPr/>
          <p:nvPr/>
        </p:nvSpPr>
        <p:spPr>
          <a:xfrm>
            <a:off x="6318256" y="34592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Étoile à 5 branches 134"/>
          <p:cNvSpPr/>
          <p:nvPr/>
        </p:nvSpPr>
        <p:spPr>
          <a:xfrm>
            <a:off x="6515106" y="34592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Étoile à 5 branches 135"/>
          <p:cNvSpPr/>
          <p:nvPr/>
        </p:nvSpPr>
        <p:spPr>
          <a:xfrm>
            <a:off x="6711956" y="34592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Étoile à 5 branches 136"/>
          <p:cNvSpPr/>
          <p:nvPr/>
        </p:nvSpPr>
        <p:spPr>
          <a:xfrm>
            <a:off x="7120271" y="345929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38" name="Étoile à 5 branches 137"/>
          <p:cNvSpPr/>
          <p:nvPr/>
        </p:nvSpPr>
        <p:spPr>
          <a:xfrm>
            <a:off x="6908806" y="345929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" name="Étoile à 5 branches 138"/>
          <p:cNvSpPr/>
          <p:nvPr/>
        </p:nvSpPr>
        <p:spPr>
          <a:xfrm>
            <a:off x="6318256" y="63040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0" name="Étoile à 5 branches 139"/>
          <p:cNvSpPr/>
          <p:nvPr/>
        </p:nvSpPr>
        <p:spPr>
          <a:xfrm>
            <a:off x="6515106" y="63040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" name="Étoile à 5 branches 140"/>
          <p:cNvSpPr/>
          <p:nvPr/>
        </p:nvSpPr>
        <p:spPr>
          <a:xfrm>
            <a:off x="6711956" y="63040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" name="Étoile à 5 branches 141"/>
          <p:cNvSpPr/>
          <p:nvPr/>
        </p:nvSpPr>
        <p:spPr>
          <a:xfrm>
            <a:off x="7120271" y="63040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43" name="Étoile à 5 branches 142"/>
          <p:cNvSpPr/>
          <p:nvPr/>
        </p:nvSpPr>
        <p:spPr>
          <a:xfrm>
            <a:off x="6908806" y="63040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" name="Étoile à 5 branches 143"/>
          <p:cNvSpPr/>
          <p:nvPr/>
        </p:nvSpPr>
        <p:spPr>
          <a:xfrm>
            <a:off x="6318256" y="59230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Étoile à 5 branches 144"/>
          <p:cNvSpPr/>
          <p:nvPr/>
        </p:nvSpPr>
        <p:spPr>
          <a:xfrm>
            <a:off x="6515106" y="59230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Étoile à 5 branches 145"/>
          <p:cNvSpPr/>
          <p:nvPr/>
        </p:nvSpPr>
        <p:spPr>
          <a:xfrm>
            <a:off x="6711956" y="59230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Étoile à 5 branches 146"/>
          <p:cNvSpPr/>
          <p:nvPr/>
        </p:nvSpPr>
        <p:spPr>
          <a:xfrm>
            <a:off x="7120271" y="592309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48" name="Étoile à 5 branches 147"/>
          <p:cNvSpPr/>
          <p:nvPr/>
        </p:nvSpPr>
        <p:spPr>
          <a:xfrm>
            <a:off x="6908806" y="59230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Étoile à 5 branches 148"/>
          <p:cNvSpPr/>
          <p:nvPr/>
        </p:nvSpPr>
        <p:spPr>
          <a:xfrm>
            <a:off x="6318256" y="553574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" name="Étoile à 5 branches 149"/>
          <p:cNvSpPr/>
          <p:nvPr/>
        </p:nvSpPr>
        <p:spPr>
          <a:xfrm>
            <a:off x="6515106" y="553574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" name="Étoile à 5 branches 150"/>
          <p:cNvSpPr/>
          <p:nvPr/>
        </p:nvSpPr>
        <p:spPr>
          <a:xfrm>
            <a:off x="6711956" y="553574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" name="Étoile à 5 branches 151"/>
          <p:cNvSpPr/>
          <p:nvPr/>
        </p:nvSpPr>
        <p:spPr>
          <a:xfrm>
            <a:off x="7120271" y="553574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53" name="Étoile à 5 branches 152"/>
          <p:cNvSpPr/>
          <p:nvPr/>
        </p:nvSpPr>
        <p:spPr>
          <a:xfrm>
            <a:off x="6908806" y="553574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" name="Étoile à 5 branches 153"/>
          <p:cNvSpPr/>
          <p:nvPr/>
        </p:nvSpPr>
        <p:spPr>
          <a:xfrm>
            <a:off x="6318256" y="51356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" name="Étoile à 5 branches 154"/>
          <p:cNvSpPr/>
          <p:nvPr/>
        </p:nvSpPr>
        <p:spPr>
          <a:xfrm>
            <a:off x="6515106" y="51356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" name="Étoile à 5 branches 155"/>
          <p:cNvSpPr/>
          <p:nvPr/>
        </p:nvSpPr>
        <p:spPr>
          <a:xfrm>
            <a:off x="6711956" y="51356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7" name="Étoile à 5 branches 156"/>
          <p:cNvSpPr/>
          <p:nvPr/>
        </p:nvSpPr>
        <p:spPr>
          <a:xfrm>
            <a:off x="7120271" y="513569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58" name="Étoile à 5 branches 157"/>
          <p:cNvSpPr/>
          <p:nvPr/>
        </p:nvSpPr>
        <p:spPr>
          <a:xfrm>
            <a:off x="6908806" y="51356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" name="Étoile à 5 branches 158"/>
          <p:cNvSpPr/>
          <p:nvPr/>
        </p:nvSpPr>
        <p:spPr>
          <a:xfrm>
            <a:off x="6318256" y="726294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0" name="Étoile à 5 branches 159"/>
          <p:cNvSpPr/>
          <p:nvPr/>
        </p:nvSpPr>
        <p:spPr>
          <a:xfrm>
            <a:off x="6515106" y="726294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1" name="Étoile à 5 branches 160"/>
          <p:cNvSpPr/>
          <p:nvPr/>
        </p:nvSpPr>
        <p:spPr>
          <a:xfrm>
            <a:off x="6711956" y="726294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2" name="Étoile à 5 branches 161"/>
          <p:cNvSpPr/>
          <p:nvPr/>
        </p:nvSpPr>
        <p:spPr>
          <a:xfrm>
            <a:off x="7120271" y="726294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63" name="Étoile à 5 branches 162"/>
          <p:cNvSpPr/>
          <p:nvPr/>
        </p:nvSpPr>
        <p:spPr>
          <a:xfrm>
            <a:off x="6908806" y="726294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" name="Étoile à 5 branches 163"/>
          <p:cNvSpPr/>
          <p:nvPr/>
        </p:nvSpPr>
        <p:spPr>
          <a:xfrm>
            <a:off x="6318256" y="68628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5" name="Étoile à 5 branches 164"/>
          <p:cNvSpPr/>
          <p:nvPr/>
        </p:nvSpPr>
        <p:spPr>
          <a:xfrm>
            <a:off x="6515106" y="68628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6" name="Étoile à 5 branches 165"/>
          <p:cNvSpPr/>
          <p:nvPr/>
        </p:nvSpPr>
        <p:spPr>
          <a:xfrm>
            <a:off x="6711956" y="68628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7" name="Étoile à 5 branches 166"/>
          <p:cNvSpPr/>
          <p:nvPr/>
        </p:nvSpPr>
        <p:spPr>
          <a:xfrm>
            <a:off x="7120271" y="686289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68" name="Étoile à 5 branches 167"/>
          <p:cNvSpPr/>
          <p:nvPr/>
        </p:nvSpPr>
        <p:spPr>
          <a:xfrm>
            <a:off x="6908806" y="686289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69" name="Tableau 1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122817"/>
              </p:ext>
            </p:extLst>
          </p:nvPr>
        </p:nvGraphicFramePr>
        <p:xfrm>
          <a:off x="4439937" y="8391132"/>
          <a:ext cx="2938386" cy="15546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383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it-IT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FRANCESE</a:t>
                      </a:r>
                      <a:endParaRPr lang="fr-FR" sz="11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it-IT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TEDESCO</a:t>
                      </a:r>
                      <a:endParaRPr lang="fr-FR" sz="11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it-IT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INGLESE</a:t>
                      </a:r>
                      <a:endParaRPr lang="fr-FR" sz="11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it-IT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ITALIANO</a:t>
                      </a:r>
                      <a:endParaRPr lang="fr-FR" sz="11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0" name="Rectangle 169"/>
          <p:cNvSpPr/>
          <p:nvPr/>
        </p:nvSpPr>
        <p:spPr>
          <a:xfrm>
            <a:off x="4439937" y="7968208"/>
            <a:ext cx="910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LINGUA</a:t>
            </a:r>
          </a:p>
        </p:txBody>
      </p:sp>
      <p:sp>
        <p:nvSpPr>
          <p:cNvPr id="171" name="Étoile à 5 branches 170"/>
          <p:cNvSpPr/>
          <p:nvPr/>
        </p:nvSpPr>
        <p:spPr>
          <a:xfrm>
            <a:off x="6379458" y="9650958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2" name="Étoile à 5 branches 171"/>
          <p:cNvSpPr/>
          <p:nvPr/>
        </p:nvSpPr>
        <p:spPr>
          <a:xfrm>
            <a:off x="6576308" y="9650958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3" name="Étoile à 5 branches 172"/>
          <p:cNvSpPr/>
          <p:nvPr/>
        </p:nvSpPr>
        <p:spPr>
          <a:xfrm>
            <a:off x="6773158" y="9650958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4" name="Étoile à 5 branches 173"/>
          <p:cNvSpPr/>
          <p:nvPr/>
        </p:nvSpPr>
        <p:spPr>
          <a:xfrm>
            <a:off x="7181473" y="9650958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75" name="Étoile à 5 branches 174"/>
          <p:cNvSpPr/>
          <p:nvPr/>
        </p:nvSpPr>
        <p:spPr>
          <a:xfrm>
            <a:off x="6970008" y="9650958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6" name="Étoile à 5 branches 175"/>
          <p:cNvSpPr/>
          <p:nvPr/>
        </p:nvSpPr>
        <p:spPr>
          <a:xfrm>
            <a:off x="6379458" y="9269958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7" name="Étoile à 5 branches 176"/>
          <p:cNvSpPr/>
          <p:nvPr/>
        </p:nvSpPr>
        <p:spPr>
          <a:xfrm>
            <a:off x="6576308" y="9269958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8" name="Étoile à 5 branches 177"/>
          <p:cNvSpPr/>
          <p:nvPr/>
        </p:nvSpPr>
        <p:spPr>
          <a:xfrm>
            <a:off x="6773158" y="9269958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9" name="Étoile à 5 branches 178"/>
          <p:cNvSpPr/>
          <p:nvPr/>
        </p:nvSpPr>
        <p:spPr>
          <a:xfrm>
            <a:off x="7181473" y="9269958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80" name="Étoile à 5 branches 179"/>
          <p:cNvSpPr/>
          <p:nvPr/>
        </p:nvSpPr>
        <p:spPr>
          <a:xfrm>
            <a:off x="6970008" y="9269958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1" name="Étoile à 5 branches 180"/>
          <p:cNvSpPr/>
          <p:nvPr/>
        </p:nvSpPr>
        <p:spPr>
          <a:xfrm>
            <a:off x="6379458" y="8882608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2" name="Étoile à 5 branches 181"/>
          <p:cNvSpPr/>
          <p:nvPr/>
        </p:nvSpPr>
        <p:spPr>
          <a:xfrm>
            <a:off x="6576308" y="8882608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3" name="Étoile à 5 branches 182"/>
          <p:cNvSpPr/>
          <p:nvPr/>
        </p:nvSpPr>
        <p:spPr>
          <a:xfrm>
            <a:off x="6773158" y="8882608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4" name="Étoile à 5 branches 183"/>
          <p:cNvSpPr/>
          <p:nvPr/>
        </p:nvSpPr>
        <p:spPr>
          <a:xfrm>
            <a:off x="7181473" y="8882608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85" name="Étoile à 5 branches 184"/>
          <p:cNvSpPr/>
          <p:nvPr/>
        </p:nvSpPr>
        <p:spPr>
          <a:xfrm>
            <a:off x="6970008" y="8882608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6" name="Étoile à 5 branches 185"/>
          <p:cNvSpPr/>
          <p:nvPr/>
        </p:nvSpPr>
        <p:spPr>
          <a:xfrm>
            <a:off x="6379458" y="8482558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7" name="Étoile à 5 branches 186"/>
          <p:cNvSpPr/>
          <p:nvPr/>
        </p:nvSpPr>
        <p:spPr>
          <a:xfrm>
            <a:off x="6576308" y="8482558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8" name="Étoile à 5 branches 187"/>
          <p:cNvSpPr/>
          <p:nvPr/>
        </p:nvSpPr>
        <p:spPr>
          <a:xfrm>
            <a:off x="6773158" y="8482558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9" name="Étoile à 5 branches 188"/>
          <p:cNvSpPr/>
          <p:nvPr/>
        </p:nvSpPr>
        <p:spPr>
          <a:xfrm>
            <a:off x="7181473" y="8482558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90" name="Étoile à 5 branches 189"/>
          <p:cNvSpPr/>
          <p:nvPr/>
        </p:nvSpPr>
        <p:spPr>
          <a:xfrm>
            <a:off x="6970008" y="8482558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63051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338</Words>
  <Application>Microsoft Macintosh PowerPoint</Application>
  <PresentationFormat>Personnalisé</PresentationFormat>
  <Paragraphs>42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Avenir Book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16</cp:revision>
  <dcterms:created xsi:type="dcterms:W3CDTF">2014-11-28T07:50:23Z</dcterms:created>
  <dcterms:modified xsi:type="dcterms:W3CDTF">2020-10-02T08:51:56Z</dcterms:modified>
</cp:coreProperties>
</file>