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F7917-2FBC-9540-BEF6-8193425D65D9}" v="46" dt="2020-10-02T08:51:54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01"/>
    <p:restoredTop sz="94694"/>
  </p:normalViewPr>
  <p:slideViewPr>
    <p:cSldViewPr snapToGrid="0" snapToObjects="1">
      <p:cViewPr>
        <p:scale>
          <a:sx n="135" d="100"/>
          <a:sy n="135" d="100"/>
        </p:scale>
        <p:origin x="1264" y="-243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9DF7917-2FBC-9540-BEF6-8193425D65D9}"/>
    <pc:docChg chg="undo custSel modSld">
      <pc:chgData name="Axel Maille" userId="065ad68c099279a8" providerId="LiveId" clId="{19DF7917-2FBC-9540-BEF6-8193425D65D9}" dt="2020-10-02T08:51:54.093" v="196" actId="6549"/>
      <pc:docMkLst>
        <pc:docMk/>
      </pc:docMkLst>
      <pc:sldChg chg="modSp mod">
        <pc:chgData name="Axel Maille" userId="065ad68c099279a8" providerId="LiveId" clId="{19DF7917-2FBC-9540-BEF6-8193425D65D9}" dt="2020-10-02T08:51:54.093" v="196" actId="6549"/>
        <pc:sldMkLst>
          <pc:docMk/>
          <pc:sldMk cId="756305136" sldId="256"/>
        </pc:sldMkLst>
        <pc:spChg chg="mod">
          <ac:chgData name="Axel Maille" userId="065ad68c099279a8" providerId="LiveId" clId="{19DF7917-2FBC-9540-BEF6-8193425D65D9}" dt="2020-10-02T08:47:37.663" v="72" actId="20577"/>
          <ac:spMkLst>
            <pc:docMk/>
            <pc:sldMk cId="756305136" sldId="256"/>
            <ac:spMk id="5" creationId="{00000000-0000-0000-0000-000000000000}"/>
          </ac:spMkLst>
        </pc:spChg>
        <pc:spChg chg="mod">
          <ac:chgData name="Axel Maille" userId="065ad68c099279a8" providerId="LiveId" clId="{19DF7917-2FBC-9540-BEF6-8193425D65D9}" dt="2020-10-02T08:46:45.015" v="15" actId="20577"/>
          <ac:spMkLst>
            <pc:docMk/>
            <pc:sldMk cId="756305136" sldId="256"/>
            <ac:spMk id="6" creationId="{00000000-0000-0000-0000-000000000000}"/>
          </ac:spMkLst>
        </pc:spChg>
        <pc:spChg chg="mod">
          <ac:chgData name="Axel Maille" userId="065ad68c099279a8" providerId="LiveId" clId="{19DF7917-2FBC-9540-BEF6-8193425D65D9}" dt="2020-10-02T08:46:51.957" v="16"/>
          <ac:spMkLst>
            <pc:docMk/>
            <pc:sldMk cId="756305136" sldId="256"/>
            <ac:spMk id="7" creationId="{00000000-0000-0000-0000-000000000000}"/>
          </ac:spMkLst>
        </pc:spChg>
        <pc:spChg chg="mod">
          <ac:chgData name="Axel Maille" userId="065ad68c099279a8" providerId="LiveId" clId="{19DF7917-2FBC-9540-BEF6-8193425D65D9}" dt="2020-10-02T08:47:10.203" v="21" actId="108"/>
          <ac:spMkLst>
            <pc:docMk/>
            <pc:sldMk cId="756305136" sldId="256"/>
            <ac:spMk id="8" creationId="{00000000-0000-0000-0000-000000000000}"/>
          </ac:spMkLst>
        </pc:spChg>
        <pc:spChg chg="mod">
          <ac:chgData name="Axel Maille" userId="065ad68c099279a8" providerId="LiveId" clId="{19DF7917-2FBC-9540-BEF6-8193425D65D9}" dt="2020-10-02T08:48:04.086" v="80" actId="6549"/>
          <ac:spMkLst>
            <pc:docMk/>
            <pc:sldMk cId="756305136" sldId="256"/>
            <ac:spMk id="13" creationId="{00000000-0000-0000-0000-000000000000}"/>
          </ac:spMkLst>
        </pc:spChg>
        <pc:spChg chg="mod">
          <ac:chgData name="Axel Maille" userId="065ad68c099279a8" providerId="LiveId" clId="{19DF7917-2FBC-9540-BEF6-8193425D65D9}" dt="2020-10-02T08:51:54.093" v="196" actId="6549"/>
          <ac:spMkLst>
            <pc:docMk/>
            <pc:sldMk cId="756305136" sldId="256"/>
            <ac:spMk id="14" creationId="{00000000-0000-0000-0000-000000000000}"/>
          </ac:spMkLst>
        </pc:spChg>
        <pc:spChg chg="mod">
          <ac:chgData name="Axel Maille" userId="065ad68c099279a8" providerId="LiveId" clId="{19DF7917-2FBC-9540-BEF6-8193425D65D9}" dt="2020-10-02T08:47:50.838" v="74"/>
          <ac:spMkLst>
            <pc:docMk/>
            <pc:sldMk cId="756305136" sldId="256"/>
            <ac:spMk id="118" creationId="{00000000-0000-0000-0000-000000000000}"/>
          </ac:spMkLst>
        </pc:spChg>
        <pc:spChg chg="mod">
          <ac:chgData name="Axel Maille" userId="065ad68c099279a8" providerId="LiveId" clId="{19DF7917-2FBC-9540-BEF6-8193425D65D9}" dt="2020-10-02T08:47:54.243" v="75"/>
          <ac:spMkLst>
            <pc:docMk/>
            <pc:sldMk cId="756305136" sldId="256"/>
            <ac:spMk id="170" creationId="{00000000-0000-0000-0000-000000000000}"/>
          </ac:spMkLst>
        </pc:spChg>
        <pc:graphicFrameChg chg="mod modGraphic">
          <ac:chgData name="Axel Maille" userId="065ad68c099279a8" providerId="LiveId" clId="{19DF7917-2FBC-9540-BEF6-8193425D65D9}" dt="2020-10-02T08:51:34.252" v="185"/>
          <ac:graphicFrameMkLst>
            <pc:docMk/>
            <pc:sldMk cId="756305136" sldId="256"/>
            <ac:graphicFrameMk id="11" creationId="{00000000-0000-0000-0000-000000000000}"/>
          </ac:graphicFrameMkLst>
        </pc:graphicFrameChg>
        <pc:graphicFrameChg chg="mod modGraphic">
          <ac:chgData name="Axel Maille" userId="065ad68c099279a8" providerId="LiveId" clId="{19DF7917-2FBC-9540-BEF6-8193425D65D9}" dt="2020-10-02T08:51:46.595" v="193"/>
          <ac:graphicFrameMkLst>
            <pc:docMk/>
            <pc:sldMk cId="756305136" sldId="256"/>
            <ac:graphicFrameMk id="12" creationId="{00000000-0000-0000-0000-000000000000}"/>
          </ac:graphicFrameMkLst>
        </pc:graphicFrameChg>
        <pc:graphicFrameChg chg="mod modGraphic">
          <ac:chgData name="Axel Maille" userId="065ad68c099279a8" providerId="LiveId" clId="{19DF7917-2FBC-9540-BEF6-8193425D65D9}" dt="2020-10-02T08:51:13.623" v="179" actId="108"/>
          <ac:graphicFrameMkLst>
            <pc:docMk/>
            <pc:sldMk cId="756305136" sldId="256"/>
            <ac:graphicFrameMk id="15" creationId="{00000000-0000-0000-0000-000000000000}"/>
          </ac:graphicFrameMkLst>
        </pc:graphicFrameChg>
        <pc:graphicFrameChg chg="mod modGraphic">
          <ac:chgData name="Axel Maille" userId="065ad68c099279a8" providerId="LiveId" clId="{19DF7917-2FBC-9540-BEF6-8193425D65D9}" dt="2020-10-02T08:51:11.987" v="178"/>
          <ac:graphicFrameMkLst>
            <pc:docMk/>
            <pc:sldMk cId="756305136" sldId="256"/>
            <ac:graphicFrameMk id="16" creationId="{00000000-0000-0000-0000-000000000000}"/>
          </ac:graphicFrameMkLst>
        </pc:graphicFrameChg>
        <pc:graphicFrameChg chg="mod modGraphic">
          <ac:chgData name="Axel Maille" userId="065ad68c099279a8" providerId="LiveId" clId="{19DF7917-2FBC-9540-BEF6-8193425D65D9}" dt="2020-10-02T08:51:08.914" v="176"/>
          <ac:graphicFrameMkLst>
            <pc:docMk/>
            <pc:sldMk cId="756305136" sldId="256"/>
            <ac:graphicFrameMk id="17" creationId="{00000000-0000-0000-0000-000000000000}"/>
          </ac:graphicFrameMkLst>
        </pc:graphicFrameChg>
        <pc:graphicFrameChg chg="mod modGraphic">
          <ac:chgData name="Axel Maille" userId="065ad68c099279a8" providerId="LiveId" clId="{19DF7917-2FBC-9540-BEF6-8193425D65D9}" dt="2020-10-02T08:51:21.222" v="180"/>
          <ac:graphicFrameMkLst>
            <pc:docMk/>
            <pc:sldMk cId="756305136" sldId="256"/>
            <ac:graphicFrameMk id="169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16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13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89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94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20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24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35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6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30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90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2427-E0D9-8447-AD44-8DB0F1ACD5BE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C6274-BFFA-E14B-94CB-453DF6958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38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4" b="5760"/>
          <a:stretch/>
        </p:blipFill>
        <p:spPr>
          <a:xfrm>
            <a:off x="2612151" y="92368"/>
            <a:ext cx="1815313" cy="199321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505728" y="185293"/>
            <a:ext cx="2938387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100" dirty="0"/>
              <a:t>MOBILE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111 222 333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EMAIL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MAIL@MAIL.COM</a:t>
            </a:r>
            <a:endParaRPr lang="fr-FR" sz="1100" dirty="0"/>
          </a:p>
          <a:p>
            <a:pPr>
              <a:spcAft>
                <a:spcPts val="600"/>
              </a:spcAft>
            </a:pPr>
            <a:r>
              <a:rPr lang="fr-FR" sz="1100" dirty="0"/>
              <a:t>SITEWEB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HTTP//WWW.SITE.COM</a:t>
            </a:r>
            <a:endParaRPr lang="fr-FR" sz="1100" dirty="0"/>
          </a:p>
          <a:p>
            <a:pPr>
              <a:spcAft>
                <a:spcPts val="600"/>
              </a:spcAft>
            </a:pPr>
            <a:r>
              <a:rPr lang="fr-FR" sz="1100" dirty="0"/>
              <a:t>INDIRIZZO: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ROMA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7727" y="197309"/>
            <a:ext cx="2463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>
                <a:latin typeface="Arial"/>
                <a:cs typeface="Arial"/>
              </a:rPr>
              <a:t>ALESSANDRO</a:t>
            </a:r>
          </a:p>
          <a:p>
            <a:pPr algn="r"/>
            <a:r>
              <a:rPr lang="fr-FR" sz="2400" b="1" dirty="0">
                <a:latin typeface="Arial"/>
                <a:cs typeface="Arial"/>
              </a:rPr>
              <a:t>CIOTTA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0001" y="1069145"/>
            <a:ext cx="2391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TITOLO DELLA POSIZIONE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81430" y="2085587"/>
            <a:ext cx="58850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>
                <a:solidFill>
                  <a:srgbClr val="7F7F7F"/>
                </a:solidFill>
                <a:cs typeface="Calibri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0" y="2731918"/>
            <a:ext cx="7562850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948357"/>
              </p:ext>
            </p:extLst>
          </p:nvPr>
        </p:nvGraphicFramePr>
        <p:xfrm>
          <a:off x="190002" y="2944942"/>
          <a:ext cx="4123888" cy="172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STUDI E FORMAZIONE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105719"/>
              </p:ext>
            </p:extLst>
          </p:nvPr>
        </p:nvGraphicFramePr>
        <p:xfrm>
          <a:off x="190001" y="5006935"/>
          <a:ext cx="4123889" cy="3246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3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ESPERIENZA PROFESIONALI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NOME DELLA DITTA TITOLO DI POSIZIONE 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+mn-cs"/>
                        </a:rPr>
                      </a:br>
                      <a:endParaRPr lang="it-IT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venir Book"/>
                          <a:ea typeface="+mn-ea"/>
                          <a:cs typeface="+mn-cs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66731" y="8535032"/>
            <a:ext cx="1436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PASSATEMPO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58116" y="8904364"/>
            <a:ext cx="40557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7F7F7F"/>
                </a:solidFill>
                <a:latin typeface="Calibri"/>
                <a:cs typeface="Calibri"/>
              </a:rPr>
              <a:t>Descrivi le tue aree di interesse o altre informazioni che ritieni sia importante includere nel tuo CV.</a:t>
            </a:r>
          </a:p>
          <a:p>
            <a:endParaRPr lang="it-IT" sz="1100" dirty="0">
              <a:solidFill>
                <a:srgbClr val="7F7F7F"/>
              </a:solidFill>
              <a:latin typeface="Calibri"/>
              <a:cs typeface="Calibri"/>
            </a:endParaRPr>
          </a:p>
          <a:p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Mauris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diam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leo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consequat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vitae,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egestas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efficitur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risus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. Suspendisse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dapibus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convallis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justo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ullamcorper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Quisque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pulvinar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hendrerit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lectus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non,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tincidunt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purus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. Ut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congue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, at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eleifend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justo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hendrerit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Calibri"/>
                <a:cs typeface="Calibri"/>
              </a:rPr>
              <a:t>vel</a:t>
            </a:r>
            <a:r>
              <a:rPr lang="fr-FR" sz="1100" dirty="0">
                <a:solidFill>
                  <a:srgbClr val="7F7F7F"/>
                </a:solidFill>
                <a:latin typeface="Calibri"/>
                <a:cs typeface="Calibri"/>
              </a:rPr>
              <a:t>. </a:t>
            </a:r>
            <a:endParaRPr lang="it-IT" sz="1100" dirty="0">
              <a:solidFill>
                <a:srgbClr val="7F7F7F"/>
              </a:solidFill>
              <a:latin typeface="Calibri"/>
              <a:cs typeface="Calibri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932001"/>
              </p:ext>
            </p:extLst>
          </p:nvPr>
        </p:nvGraphicFramePr>
        <p:xfrm>
          <a:off x="4378734" y="3367866"/>
          <a:ext cx="3057121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CIEL 2.0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HTML / PHP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 / EXCEL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ANALYTIOCS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612620"/>
              </p:ext>
            </p:extLst>
          </p:nvPr>
        </p:nvGraphicFramePr>
        <p:xfrm>
          <a:off x="4439937" y="5050198"/>
          <a:ext cx="2995919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CURIOSO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PROGREDIRE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DINAMICO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395857"/>
              </p:ext>
            </p:extLst>
          </p:nvPr>
        </p:nvGraphicFramePr>
        <p:xfrm>
          <a:off x="4439937" y="6755360"/>
          <a:ext cx="2995919" cy="781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8" name="Rectangle 117"/>
          <p:cNvSpPr/>
          <p:nvPr/>
        </p:nvSpPr>
        <p:spPr>
          <a:xfrm>
            <a:off x="4378734" y="2944942"/>
            <a:ext cx="1469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CONOSCENZE</a:t>
            </a:r>
          </a:p>
        </p:txBody>
      </p:sp>
      <p:sp>
        <p:nvSpPr>
          <p:cNvPr id="119" name="Étoile à 5 branches 118"/>
          <p:cNvSpPr/>
          <p:nvPr/>
        </p:nvSpPr>
        <p:spPr>
          <a:xfrm>
            <a:off x="6318256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Étoile à 5 branches 119"/>
          <p:cNvSpPr/>
          <p:nvPr/>
        </p:nvSpPr>
        <p:spPr>
          <a:xfrm>
            <a:off x="6515106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Étoile à 5 branches 120"/>
          <p:cNvSpPr/>
          <p:nvPr/>
        </p:nvSpPr>
        <p:spPr>
          <a:xfrm>
            <a:off x="6711956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Étoile à 5 branches 121"/>
          <p:cNvSpPr/>
          <p:nvPr/>
        </p:nvSpPr>
        <p:spPr>
          <a:xfrm>
            <a:off x="7120271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23" name="Étoile à 5 branches 122"/>
          <p:cNvSpPr/>
          <p:nvPr/>
        </p:nvSpPr>
        <p:spPr>
          <a:xfrm>
            <a:off x="6908806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Étoile à 5 branches 123"/>
          <p:cNvSpPr/>
          <p:nvPr/>
        </p:nvSpPr>
        <p:spPr>
          <a:xfrm>
            <a:off x="6318256" y="4246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Étoile à 5 branches 124"/>
          <p:cNvSpPr/>
          <p:nvPr/>
        </p:nvSpPr>
        <p:spPr>
          <a:xfrm>
            <a:off x="6515106" y="4246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Étoile à 5 branches 125"/>
          <p:cNvSpPr/>
          <p:nvPr/>
        </p:nvSpPr>
        <p:spPr>
          <a:xfrm>
            <a:off x="6711956" y="4246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Étoile à 5 branches 126"/>
          <p:cNvSpPr/>
          <p:nvPr/>
        </p:nvSpPr>
        <p:spPr>
          <a:xfrm>
            <a:off x="7120271" y="42466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28" name="Étoile à 5 branches 127"/>
          <p:cNvSpPr/>
          <p:nvPr/>
        </p:nvSpPr>
        <p:spPr>
          <a:xfrm>
            <a:off x="6908806" y="42466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Étoile à 5 branches 128"/>
          <p:cNvSpPr/>
          <p:nvPr/>
        </p:nvSpPr>
        <p:spPr>
          <a:xfrm>
            <a:off x="6318256" y="38593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Étoile à 5 branches 129"/>
          <p:cNvSpPr/>
          <p:nvPr/>
        </p:nvSpPr>
        <p:spPr>
          <a:xfrm>
            <a:off x="6515106" y="38593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Étoile à 5 branches 130"/>
          <p:cNvSpPr/>
          <p:nvPr/>
        </p:nvSpPr>
        <p:spPr>
          <a:xfrm>
            <a:off x="6711956" y="38593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Étoile à 5 branches 131"/>
          <p:cNvSpPr/>
          <p:nvPr/>
        </p:nvSpPr>
        <p:spPr>
          <a:xfrm>
            <a:off x="7120271" y="385934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33" name="Étoile à 5 branches 132"/>
          <p:cNvSpPr/>
          <p:nvPr/>
        </p:nvSpPr>
        <p:spPr>
          <a:xfrm>
            <a:off x="6908806" y="38593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Étoile à 5 branches 133"/>
          <p:cNvSpPr/>
          <p:nvPr/>
        </p:nvSpPr>
        <p:spPr>
          <a:xfrm>
            <a:off x="6318256" y="34592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Étoile à 5 branches 134"/>
          <p:cNvSpPr/>
          <p:nvPr/>
        </p:nvSpPr>
        <p:spPr>
          <a:xfrm>
            <a:off x="6515106" y="34592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Étoile à 5 branches 135"/>
          <p:cNvSpPr/>
          <p:nvPr/>
        </p:nvSpPr>
        <p:spPr>
          <a:xfrm>
            <a:off x="6711956" y="34592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Étoile à 5 branches 136"/>
          <p:cNvSpPr/>
          <p:nvPr/>
        </p:nvSpPr>
        <p:spPr>
          <a:xfrm>
            <a:off x="7120271" y="34592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38" name="Étoile à 5 branches 137"/>
          <p:cNvSpPr/>
          <p:nvPr/>
        </p:nvSpPr>
        <p:spPr>
          <a:xfrm>
            <a:off x="6908806" y="34592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Étoile à 5 branches 138"/>
          <p:cNvSpPr/>
          <p:nvPr/>
        </p:nvSpPr>
        <p:spPr>
          <a:xfrm>
            <a:off x="6318256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Étoile à 5 branches 139"/>
          <p:cNvSpPr/>
          <p:nvPr/>
        </p:nvSpPr>
        <p:spPr>
          <a:xfrm>
            <a:off x="6515106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Étoile à 5 branches 140"/>
          <p:cNvSpPr/>
          <p:nvPr/>
        </p:nvSpPr>
        <p:spPr>
          <a:xfrm>
            <a:off x="6711956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Étoile à 5 branches 141"/>
          <p:cNvSpPr/>
          <p:nvPr/>
        </p:nvSpPr>
        <p:spPr>
          <a:xfrm>
            <a:off x="7120271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43" name="Étoile à 5 branches 142"/>
          <p:cNvSpPr/>
          <p:nvPr/>
        </p:nvSpPr>
        <p:spPr>
          <a:xfrm>
            <a:off x="6908806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Étoile à 5 branches 143"/>
          <p:cNvSpPr/>
          <p:nvPr/>
        </p:nvSpPr>
        <p:spPr>
          <a:xfrm>
            <a:off x="6318256" y="5923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Étoile à 5 branches 144"/>
          <p:cNvSpPr/>
          <p:nvPr/>
        </p:nvSpPr>
        <p:spPr>
          <a:xfrm>
            <a:off x="6515106" y="5923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Étoile à 5 branches 145"/>
          <p:cNvSpPr/>
          <p:nvPr/>
        </p:nvSpPr>
        <p:spPr>
          <a:xfrm>
            <a:off x="6711956" y="5923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Étoile à 5 branches 146"/>
          <p:cNvSpPr/>
          <p:nvPr/>
        </p:nvSpPr>
        <p:spPr>
          <a:xfrm>
            <a:off x="7120271" y="59230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48" name="Étoile à 5 branches 147"/>
          <p:cNvSpPr/>
          <p:nvPr/>
        </p:nvSpPr>
        <p:spPr>
          <a:xfrm>
            <a:off x="6908806" y="5923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Étoile à 5 branches 148"/>
          <p:cNvSpPr/>
          <p:nvPr/>
        </p:nvSpPr>
        <p:spPr>
          <a:xfrm>
            <a:off x="6318256" y="55357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Étoile à 5 branches 149"/>
          <p:cNvSpPr/>
          <p:nvPr/>
        </p:nvSpPr>
        <p:spPr>
          <a:xfrm>
            <a:off x="6515106" y="55357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Étoile à 5 branches 150"/>
          <p:cNvSpPr/>
          <p:nvPr/>
        </p:nvSpPr>
        <p:spPr>
          <a:xfrm>
            <a:off x="6711956" y="55357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Étoile à 5 branches 151"/>
          <p:cNvSpPr/>
          <p:nvPr/>
        </p:nvSpPr>
        <p:spPr>
          <a:xfrm>
            <a:off x="7120271" y="553574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53" name="Étoile à 5 branches 152"/>
          <p:cNvSpPr/>
          <p:nvPr/>
        </p:nvSpPr>
        <p:spPr>
          <a:xfrm>
            <a:off x="6908806" y="553574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Étoile à 5 branches 153"/>
          <p:cNvSpPr/>
          <p:nvPr/>
        </p:nvSpPr>
        <p:spPr>
          <a:xfrm>
            <a:off x="6318256" y="5135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Étoile à 5 branches 154"/>
          <p:cNvSpPr/>
          <p:nvPr/>
        </p:nvSpPr>
        <p:spPr>
          <a:xfrm>
            <a:off x="6515106" y="5135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Étoile à 5 branches 155"/>
          <p:cNvSpPr/>
          <p:nvPr/>
        </p:nvSpPr>
        <p:spPr>
          <a:xfrm>
            <a:off x="6711956" y="5135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Étoile à 5 branches 156"/>
          <p:cNvSpPr/>
          <p:nvPr/>
        </p:nvSpPr>
        <p:spPr>
          <a:xfrm>
            <a:off x="7120271" y="51356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58" name="Étoile à 5 branches 157"/>
          <p:cNvSpPr/>
          <p:nvPr/>
        </p:nvSpPr>
        <p:spPr>
          <a:xfrm>
            <a:off x="6908806" y="5135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Étoile à 5 branches 158"/>
          <p:cNvSpPr/>
          <p:nvPr/>
        </p:nvSpPr>
        <p:spPr>
          <a:xfrm>
            <a:off x="6318256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Étoile à 5 branches 159"/>
          <p:cNvSpPr/>
          <p:nvPr/>
        </p:nvSpPr>
        <p:spPr>
          <a:xfrm>
            <a:off x="6515106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Étoile à 5 branches 160"/>
          <p:cNvSpPr/>
          <p:nvPr/>
        </p:nvSpPr>
        <p:spPr>
          <a:xfrm>
            <a:off x="6711956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Étoile à 5 branches 161"/>
          <p:cNvSpPr/>
          <p:nvPr/>
        </p:nvSpPr>
        <p:spPr>
          <a:xfrm>
            <a:off x="7120271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63" name="Étoile à 5 branches 162"/>
          <p:cNvSpPr/>
          <p:nvPr/>
        </p:nvSpPr>
        <p:spPr>
          <a:xfrm>
            <a:off x="6908806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Étoile à 5 branches 163"/>
          <p:cNvSpPr/>
          <p:nvPr/>
        </p:nvSpPr>
        <p:spPr>
          <a:xfrm>
            <a:off x="6318256" y="68628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Étoile à 5 branches 164"/>
          <p:cNvSpPr/>
          <p:nvPr/>
        </p:nvSpPr>
        <p:spPr>
          <a:xfrm>
            <a:off x="6515106" y="68628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Étoile à 5 branches 165"/>
          <p:cNvSpPr/>
          <p:nvPr/>
        </p:nvSpPr>
        <p:spPr>
          <a:xfrm>
            <a:off x="6711956" y="68628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Étoile à 5 branches 166"/>
          <p:cNvSpPr/>
          <p:nvPr/>
        </p:nvSpPr>
        <p:spPr>
          <a:xfrm>
            <a:off x="7120271" y="68628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68" name="Étoile à 5 branches 167"/>
          <p:cNvSpPr/>
          <p:nvPr/>
        </p:nvSpPr>
        <p:spPr>
          <a:xfrm>
            <a:off x="6908806" y="68628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9" name="Tableau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122817"/>
              </p:ext>
            </p:extLst>
          </p:nvPr>
        </p:nvGraphicFramePr>
        <p:xfrm>
          <a:off x="4439937" y="8391132"/>
          <a:ext cx="2938386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8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TEDESCO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INGLESE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0" name="Rectangle 169"/>
          <p:cNvSpPr/>
          <p:nvPr/>
        </p:nvSpPr>
        <p:spPr>
          <a:xfrm>
            <a:off x="4439937" y="7968208"/>
            <a:ext cx="910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LINGUA</a:t>
            </a:r>
          </a:p>
        </p:txBody>
      </p:sp>
      <p:sp>
        <p:nvSpPr>
          <p:cNvPr id="171" name="Étoile à 5 branches 170"/>
          <p:cNvSpPr/>
          <p:nvPr/>
        </p:nvSpPr>
        <p:spPr>
          <a:xfrm>
            <a:off x="6379458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Étoile à 5 branches 171"/>
          <p:cNvSpPr/>
          <p:nvPr/>
        </p:nvSpPr>
        <p:spPr>
          <a:xfrm>
            <a:off x="6576308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Étoile à 5 branches 172"/>
          <p:cNvSpPr/>
          <p:nvPr/>
        </p:nvSpPr>
        <p:spPr>
          <a:xfrm>
            <a:off x="6773158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Étoile à 5 branches 173"/>
          <p:cNvSpPr/>
          <p:nvPr/>
        </p:nvSpPr>
        <p:spPr>
          <a:xfrm>
            <a:off x="7181473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75" name="Étoile à 5 branches 174"/>
          <p:cNvSpPr/>
          <p:nvPr/>
        </p:nvSpPr>
        <p:spPr>
          <a:xfrm>
            <a:off x="6970008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Étoile à 5 branches 175"/>
          <p:cNvSpPr/>
          <p:nvPr/>
        </p:nvSpPr>
        <p:spPr>
          <a:xfrm>
            <a:off x="6379458" y="9269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Étoile à 5 branches 176"/>
          <p:cNvSpPr/>
          <p:nvPr/>
        </p:nvSpPr>
        <p:spPr>
          <a:xfrm>
            <a:off x="6576308" y="9269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Étoile à 5 branches 177"/>
          <p:cNvSpPr/>
          <p:nvPr/>
        </p:nvSpPr>
        <p:spPr>
          <a:xfrm>
            <a:off x="6773158" y="9269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Étoile à 5 branches 178"/>
          <p:cNvSpPr/>
          <p:nvPr/>
        </p:nvSpPr>
        <p:spPr>
          <a:xfrm>
            <a:off x="7181473" y="926995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80" name="Étoile à 5 branches 179"/>
          <p:cNvSpPr/>
          <p:nvPr/>
        </p:nvSpPr>
        <p:spPr>
          <a:xfrm>
            <a:off x="6970008" y="926995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Étoile à 5 branches 180"/>
          <p:cNvSpPr/>
          <p:nvPr/>
        </p:nvSpPr>
        <p:spPr>
          <a:xfrm>
            <a:off x="6379458" y="888260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Étoile à 5 branches 181"/>
          <p:cNvSpPr/>
          <p:nvPr/>
        </p:nvSpPr>
        <p:spPr>
          <a:xfrm>
            <a:off x="6576308" y="888260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Étoile à 5 branches 182"/>
          <p:cNvSpPr/>
          <p:nvPr/>
        </p:nvSpPr>
        <p:spPr>
          <a:xfrm>
            <a:off x="6773158" y="888260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Étoile à 5 branches 183"/>
          <p:cNvSpPr/>
          <p:nvPr/>
        </p:nvSpPr>
        <p:spPr>
          <a:xfrm>
            <a:off x="7181473" y="888260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85" name="Étoile à 5 branches 184"/>
          <p:cNvSpPr/>
          <p:nvPr/>
        </p:nvSpPr>
        <p:spPr>
          <a:xfrm>
            <a:off x="6970008" y="888260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Étoile à 5 branches 185"/>
          <p:cNvSpPr/>
          <p:nvPr/>
        </p:nvSpPr>
        <p:spPr>
          <a:xfrm>
            <a:off x="6379458" y="84825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Étoile à 5 branches 186"/>
          <p:cNvSpPr/>
          <p:nvPr/>
        </p:nvSpPr>
        <p:spPr>
          <a:xfrm>
            <a:off x="6576308" y="84825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Étoile à 5 branches 187"/>
          <p:cNvSpPr/>
          <p:nvPr/>
        </p:nvSpPr>
        <p:spPr>
          <a:xfrm>
            <a:off x="6773158" y="84825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Étoile à 5 branches 188"/>
          <p:cNvSpPr/>
          <p:nvPr/>
        </p:nvSpPr>
        <p:spPr>
          <a:xfrm>
            <a:off x="7181473" y="848255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90" name="Étoile à 5 branches 189"/>
          <p:cNvSpPr/>
          <p:nvPr/>
        </p:nvSpPr>
        <p:spPr>
          <a:xfrm>
            <a:off x="6970008" y="848255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3051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338</Words>
  <Application>Microsoft Macintosh PowerPoint</Application>
  <PresentationFormat>Personnalisé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16</cp:revision>
  <dcterms:created xsi:type="dcterms:W3CDTF">2014-11-28T07:50:23Z</dcterms:created>
  <dcterms:modified xsi:type="dcterms:W3CDTF">2020-10-02T08:51:56Z</dcterms:modified>
</cp:coreProperties>
</file>