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47C6D-F10E-BC49-ABDD-EF207C0E9CE3}" v="30" dt="2020-10-02T08:42:44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0"/>
    <p:restoredTop sz="94693"/>
  </p:normalViewPr>
  <p:slideViewPr>
    <p:cSldViewPr snapToGrid="0" snapToObjects="1">
      <p:cViewPr>
        <p:scale>
          <a:sx n="140" d="100"/>
          <a:sy n="140" d="100"/>
        </p:scale>
        <p:origin x="936" y="-356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B847C6D-F10E-BC49-ABDD-EF207C0E9CE3}"/>
    <pc:docChg chg="modSld">
      <pc:chgData name="Axel Maille" userId="065ad68c099279a8" providerId="LiveId" clId="{DB847C6D-F10E-BC49-ABDD-EF207C0E9CE3}" dt="2020-10-02T08:43:00.030" v="215" actId="20577"/>
      <pc:docMkLst>
        <pc:docMk/>
      </pc:docMkLst>
      <pc:sldChg chg="addSp modSp mod">
        <pc:chgData name="Axel Maille" userId="065ad68c099279a8" providerId="LiveId" clId="{DB847C6D-F10E-BC49-ABDD-EF207C0E9CE3}" dt="2020-10-02T08:43:00.030" v="215" actId="20577"/>
        <pc:sldMkLst>
          <pc:docMk/>
          <pc:sldMk cId="3134404521" sldId="256"/>
        </pc:sldMkLst>
        <pc:spChg chg="mod">
          <ac:chgData name="Axel Maille" userId="065ad68c099279a8" providerId="LiveId" clId="{DB847C6D-F10E-BC49-ABDD-EF207C0E9CE3}" dt="2020-10-02T08:38:05.003" v="6" actId="20577"/>
          <ac:spMkLst>
            <pc:docMk/>
            <pc:sldMk cId="3134404521" sldId="256"/>
            <ac:spMk id="8" creationId="{00000000-0000-0000-0000-000000000000}"/>
          </ac:spMkLst>
        </pc:spChg>
        <pc:spChg chg="mod">
          <ac:chgData name="Axel Maille" userId="065ad68c099279a8" providerId="LiveId" clId="{DB847C6D-F10E-BC49-ABDD-EF207C0E9CE3}" dt="2020-10-02T08:42:03.057" v="167"/>
          <ac:spMkLst>
            <pc:docMk/>
            <pc:sldMk cId="3134404521" sldId="256"/>
            <ac:spMk id="9" creationId="{00000000-0000-0000-0000-000000000000}"/>
          </ac:spMkLst>
        </pc:spChg>
        <pc:spChg chg="mod">
          <ac:chgData name="Axel Maille" userId="065ad68c099279a8" providerId="LiveId" clId="{DB847C6D-F10E-BC49-ABDD-EF207C0E9CE3}" dt="2020-10-02T08:40:41.010" v="143" actId="20577"/>
          <ac:spMkLst>
            <pc:docMk/>
            <pc:sldMk cId="3134404521" sldId="256"/>
            <ac:spMk id="11" creationId="{00000000-0000-0000-0000-000000000000}"/>
          </ac:spMkLst>
        </pc:spChg>
        <pc:spChg chg="mod">
          <ac:chgData name="Axel Maille" userId="065ad68c099279a8" providerId="LiveId" clId="{DB847C6D-F10E-BC49-ABDD-EF207C0E9CE3}" dt="2020-10-02T08:40:29.549" v="120" actId="1076"/>
          <ac:spMkLst>
            <pc:docMk/>
            <pc:sldMk cId="3134404521" sldId="256"/>
            <ac:spMk id="13" creationId="{00000000-0000-0000-0000-000000000000}"/>
          </ac:spMkLst>
        </pc:spChg>
        <pc:spChg chg="mod">
          <ac:chgData name="Axel Maille" userId="065ad68c099279a8" providerId="LiveId" clId="{DB847C6D-F10E-BC49-ABDD-EF207C0E9CE3}" dt="2020-10-02T08:38:21.520" v="8"/>
          <ac:spMkLst>
            <pc:docMk/>
            <pc:sldMk cId="3134404521" sldId="256"/>
            <ac:spMk id="26" creationId="{00000000-0000-0000-0000-000000000000}"/>
          </ac:spMkLst>
        </pc:spChg>
        <pc:spChg chg="add mod">
          <ac:chgData name="Axel Maille" userId="065ad68c099279a8" providerId="LiveId" clId="{DB847C6D-F10E-BC49-ABDD-EF207C0E9CE3}" dt="2020-10-02T08:40:24.687" v="119"/>
          <ac:spMkLst>
            <pc:docMk/>
            <pc:sldMk cId="3134404521" sldId="256"/>
            <ac:spMk id="148" creationId="{6BB06D99-D08D-534F-9B77-E80A8254A412}"/>
          </ac:spMkLst>
        </pc:spChg>
        <pc:graphicFrameChg chg="mod modGraphic">
          <ac:chgData name="Axel Maille" userId="065ad68c099279a8" providerId="LiveId" clId="{DB847C6D-F10E-BC49-ABDD-EF207C0E9CE3}" dt="2020-10-02T08:41:55.070" v="166" actId="20577"/>
          <ac:graphicFrameMkLst>
            <pc:docMk/>
            <pc:sldMk cId="3134404521" sldId="256"/>
            <ac:graphicFrameMk id="20" creationId="{00000000-0000-0000-0000-000000000000}"/>
          </ac:graphicFrameMkLst>
        </pc:graphicFrameChg>
        <pc:graphicFrameChg chg="mod modGraphic">
          <ac:chgData name="Axel Maille" userId="065ad68c099279a8" providerId="LiveId" clId="{DB847C6D-F10E-BC49-ABDD-EF207C0E9CE3}" dt="2020-10-02T08:41:25.886" v="157" actId="20577"/>
          <ac:graphicFrameMkLst>
            <pc:docMk/>
            <pc:sldMk cId="3134404521" sldId="256"/>
            <ac:graphicFrameMk id="21" creationId="{00000000-0000-0000-0000-000000000000}"/>
          </ac:graphicFrameMkLst>
        </pc:graphicFrameChg>
        <pc:graphicFrameChg chg="mod modGraphic">
          <ac:chgData name="Axel Maille" userId="065ad68c099279a8" providerId="LiveId" clId="{DB847C6D-F10E-BC49-ABDD-EF207C0E9CE3}" dt="2020-10-02T08:43:00.030" v="215" actId="20577"/>
          <ac:graphicFrameMkLst>
            <pc:docMk/>
            <pc:sldMk cId="3134404521" sldId="256"/>
            <ac:graphicFrameMk id="25" creationId="{00000000-0000-0000-0000-000000000000}"/>
          </ac:graphicFrameMkLst>
        </pc:graphicFrameChg>
        <pc:graphicFrameChg chg="mod modGraphic">
          <ac:chgData name="Axel Maille" userId="065ad68c099279a8" providerId="LiveId" clId="{DB847C6D-F10E-BC49-ABDD-EF207C0E9CE3}" dt="2020-10-02T08:42:44.154" v="178"/>
          <ac:graphicFrameMkLst>
            <pc:docMk/>
            <pc:sldMk cId="3134404521" sldId="256"/>
            <ac:graphicFrameMk id="150" creationId="{00000000-0000-0000-0000-000000000000}"/>
          </ac:graphicFrameMkLst>
        </pc:graphicFrameChg>
        <pc:graphicFrameChg chg="mod modGraphic">
          <ac:chgData name="Axel Maille" userId="065ad68c099279a8" providerId="LiveId" clId="{DB847C6D-F10E-BC49-ABDD-EF207C0E9CE3}" dt="2020-10-02T08:42:45.902" v="179" actId="108"/>
          <ac:graphicFrameMkLst>
            <pc:docMk/>
            <pc:sldMk cId="3134404521" sldId="256"/>
            <ac:graphicFrameMk id="19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89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25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76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7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2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27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2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A74E-396F-8848-9140-47DD6067A064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CC55-1AC1-CD4B-8AFA-74F8DCF48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9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014134" y="160859"/>
            <a:ext cx="0" cy="10362687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0000" y="1849811"/>
            <a:ext cx="276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Arial"/>
                <a:cs typeface="Arial"/>
              </a:rPr>
              <a:t>LAETITIA CIOTTA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0000" y="2246160"/>
            <a:ext cx="2301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0000" y="2948572"/>
            <a:ext cx="2731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MOBILE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111 222 333</a:t>
            </a:r>
          </a:p>
          <a:p>
            <a:endParaRPr lang="fr-FR" sz="1100" dirty="0"/>
          </a:p>
          <a:p>
            <a:r>
              <a:rPr lang="fr-FR" sz="1100" dirty="0"/>
              <a:t>EMAIL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MAIL@MAIL.COM</a:t>
            </a:r>
            <a:br>
              <a:rPr lang="fr-FR" sz="1100" dirty="0"/>
            </a:br>
            <a:br>
              <a:rPr lang="fr-FR" sz="1100" dirty="0"/>
            </a:br>
            <a:r>
              <a:rPr lang="fr-FR" sz="1100" dirty="0"/>
              <a:t>WEB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HTTP//WWW.SITE.COM</a:t>
            </a:r>
            <a:br>
              <a:rPr lang="fr-FR" sz="1100" dirty="0"/>
            </a:br>
            <a:endParaRPr lang="fr-FR" sz="1100" dirty="0"/>
          </a:p>
          <a:p>
            <a:r>
              <a:rPr lang="fr-FR" sz="1100" dirty="0"/>
              <a:t>INDIRIZZO: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DOL.OR ROMA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100" dirty="0"/>
              <a:t>LK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HTTPS://WWW.LINKEDIN.COM/ABCD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7066" y="6326314"/>
            <a:ext cx="25791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  <a:p>
            <a:pPr algn="just"/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algn="just"/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Mauris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diam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leo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vitae,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egestas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efficitur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risus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Suspendisse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dapibus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convallis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justo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ullamcorper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pulvinar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hendrerit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lectus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non,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tincidunt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purus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, at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justo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hendrerit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vel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Cras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porttitor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accumsan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est</a:t>
            </a:r>
            <a:endParaRPr lang="it-IT" sz="11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algn="just"/>
            <a:endParaRPr lang="en-GB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  <a:p>
            <a:pPr algn="just"/>
            <a:endParaRPr lang="fr-FR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0" y="2675334"/>
            <a:ext cx="3014134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0" y="5837634"/>
            <a:ext cx="3014134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67527"/>
              </p:ext>
            </p:extLst>
          </p:nvPr>
        </p:nvGraphicFramePr>
        <p:xfrm>
          <a:off x="3100898" y="353444"/>
          <a:ext cx="4355434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STUDI E FORMAZIONE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963626"/>
              </p:ext>
            </p:extLst>
          </p:nvPr>
        </p:nvGraphicFramePr>
        <p:xfrm>
          <a:off x="3100897" y="2415437"/>
          <a:ext cx="4348740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ESPERIENZA PROFESIONALI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it-IT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flipH="1">
            <a:off x="3014134" y="2268338"/>
            <a:ext cx="4548716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3014134" y="5837634"/>
            <a:ext cx="4548716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77458"/>
              </p:ext>
            </p:extLst>
          </p:nvPr>
        </p:nvGraphicFramePr>
        <p:xfrm>
          <a:off x="3126922" y="6289754"/>
          <a:ext cx="432941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 /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PHP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ANALYTICS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3126922" y="5868037"/>
            <a:ext cx="133222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CONOSCENZE</a:t>
            </a:r>
          </a:p>
        </p:txBody>
      </p:sp>
      <p:graphicFrame>
        <p:nvGraphicFramePr>
          <p:cNvPr id="150" name="Tableau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83657"/>
              </p:ext>
            </p:extLst>
          </p:nvPr>
        </p:nvGraphicFramePr>
        <p:xfrm>
          <a:off x="3126922" y="7972086"/>
          <a:ext cx="4124584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DIPLOMATICO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1" name="Tableau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080340"/>
              </p:ext>
            </p:extLst>
          </p:nvPr>
        </p:nvGraphicFramePr>
        <p:xfrm>
          <a:off x="3126922" y="9677248"/>
          <a:ext cx="4124584" cy="78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Étoile à 8 branches 117"/>
          <p:cNvSpPr/>
          <p:nvPr/>
        </p:nvSpPr>
        <p:spPr>
          <a:xfrm>
            <a:off x="5643176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Étoile à 8 branches 118"/>
          <p:cNvSpPr/>
          <p:nvPr/>
        </p:nvSpPr>
        <p:spPr>
          <a:xfrm>
            <a:off x="5795576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8 branches 119"/>
          <p:cNvSpPr/>
          <p:nvPr/>
        </p:nvSpPr>
        <p:spPr>
          <a:xfrm>
            <a:off x="5939744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8 branches 120"/>
          <p:cNvSpPr/>
          <p:nvPr/>
        </p:nvSpPr>
        <p:spPr>
          <a:xfrm>
            <a:off x="6090777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8 branches 121"/>
          <p:cNvSpPr/>
          <p:nvPr/>
        </p:nvSpPr>
        <p:spPr>
          <a:xfrm>
            <a:off x="5499008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8 branches 122"/>
          <p:cNvSpPr/>
          <p:nvPr/>
        </p:nvSpPr>
        <p:spPr>
          <a:xfrm>
            <a:off x="6387345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8 branches 123"/>
          <p:cNvSpPr/>
          <p:nvPr/>
        </p:nvSpPr>
        <p:spPr>
          <a:xfrm>
            <a:off x="6539745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8 branches 124"/>
          <p:cNvSpPr/>
          <p:nvPr/>
        </p:nvSpPr>
        <p:spPr>
          <a:xfrm>
            <a:off x="6683913" y="640778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8 branches 125"/>
          <p:cNvSpPr/>
          <p:nvPr/>
        </p:nvSpPr>
        <p:spPr>
          <a:xfrm>
            <a:off x="6834946" y="640778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Étoile à 8 branches 126"/>
          <p:cNvSpPr/>
          <p:nvPr/>
        </p:nvSpPr>
        <p:spPr>
          <a:xfrm>
            <a:off x="6243177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Étoile à 8 branches 127"/>
          <p:cNvSpPr/>
          <p:nvPr/>
        </p:nvSpPr>
        <p:spPr>
          <a:xfrm>
            <a:off x="5651408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Étoile à 8 branches 128"/>
          <p:cNvSpPr/>
          <p:nvPr/>
        </p:nvSpPr>
        <p:spPr>
          <a:xfrm>
            <a:off x="5803808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Étoile à 8 branches 129"/>
          <p:cNvSpPr/>
          <p:nvPr/>
        </p:nvSpPr>
        <p:spPr>
          <a:xfrm>
            <a:off x="5947976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Étoile à 8 branches 130"/>
          <p:cNvSpPr/>
          <p:nvPr/>
        </p:nvSpPr>
        <p:spPr>
          <a:xfrm>
            <a:off x="6099009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Étoile à 8 branches 131"/>
          <p:cNvSpPr/>
          <p:nvPr/>
        </p:nvSpPr>
        <p:spPr>
          <a:xfrm>
            <a:off x="5507240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Étoile à 8 branches 132"/>
          <p:cNvSpPr/>
          <p:nvPr/>
        </p:nvSpPr>
        <p:spPr>
          <a:xfrm>
            <a:off x="6395577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Étoile à 8 branches 133"/>
          <p:cNvSpPr/>
          <p:nvPr/>
        </p:nvSpPr>
        <p:spPr>
          <a:xfrm>
            <a:off x="6547977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Étoile à 8 branches 134"/>
          <p:cNvSpPr/>
          <p:nvPr/>
        </p:nvSpPr>
        <p:spPr>
          <a:xfrm>
            <a:off x="6692145" y="680045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Étoile à 8 branches 135"/>
          <p:cNvSpPr/>
          <p:nvPr/>
        </p:nvSpPr>
        <p:spPr>
          <a:xfrm>
            <a:off x="6843178" y="680045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Étoile à 8 branches 136"/>
          <p:cNvSpPr/>
          <p:nvPr/>
        </p:nvSpPr>
        <p:spPr>
          <a:xfrm>
            <a:off x="6251409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Étoile à 8 branches 137"/>
          <p:cNvSpPr/>
          <p:nvPr/>
        </p:nvSpPr>
        <p:spPr>
          <a:xfrm>
            <a:off x="5643176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Étoile à 8 branches 138"/>
          <p:cNvSpPr/>
          <p:nvPr/>
        </p:nvSpPr>
        <p:spPr>
          <a:xfrm>
            <a:off x="5795576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Étoile à 8 branches 139"/>
          <p:cNvSpPr/>
          <p:nvPr/>
        </p:nvSpPr>
        <p:spPr>
          <a:xfrm>
            <a:off x="5939744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Étoile à 8 branches 140"/>
          <p:cNvSpPr/>
          <p:nvPr/>
        </p:nvSpPr>
        <p:spPr>
          <a:xfrm>
            <a:off x="6090777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Étoile à 8 branches 141"/>
          <p:cNvSpPr/>
          <p:nvPr/>
        </p:nvSpPr>
        <p:spPr>
          <a:xfrm>
            <a:off x="5499008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Étoile à 8 branches 142"/>
          <p:cNvSpPr/>
          <p:nvPr/>
        </p:nvSpPr>
        <p:spPr>
          <a:xfrm>
            <a:off x="6387345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Étoile à 8 branches 143"/>
          <p:cNvSpPr/>
          <p:nvPr/>
        </p:nvSpPr>
        <p:spPr>
          <a:xfrm>
            <a:off x="6539745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Étoile à 8 branches 144"/>
          <p:cNvSpPr/>
          <p:nvPr/>
        </p:nvSpPr>
        <p:spPr>
          <a:xfrm>
            <a:off x="6683913" y="7198616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Étoile à 8 branches 145"/>
          <p:cNvSpPr/>
          <p:nvPr/>
        </p:nvSpPr>
        <p:spPr>
          <a:xfrm>
            <a:off x="6834946" y="7198616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Étoile à 8 branches 146"/>
          <p:cNvSpPr/>
          <p:nvPr/>
        </p:nvSpPr>
        <p:spPr>
          <a:xfrm>
            <a:off x="6243177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Étoile à 8 branches 209"/>
          <p:cNvSpPr/>
          <p:nvPr/>
        </p:nvSpPr>
        <p:spPr>
          <a:xfrm>
            <a:off x="5643176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Étoile à 8 branches 210"/>
          <p:cNvSpPr/>
          <p:nvPr/>
        </p:nvSpPr>
        <p:spPr>
          <a:xfrm>
            <a:off x="5795576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Étoile à 8 branches 211"/>
          <p:cNvSpPr/>
          <p:nvPr/>
        </p:nvSpPr>
        <p:spPr>
          <a:xfrm>
            <a:off x="5939744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Étoile à 8 branches 212"/>
          <p:cNvSpPr/>
          <p:nvPr/>
        </p:nvSpPr>
        <p:spPr>
          <a:xfrm>
            <a:off x="6090777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Étoile à 8 branches 213"/>
          <p:cNvSpPr/>
          <p:nvPr/>
        </p:nvSpPr>
        <p:spPr>
          <a:xfrm>
            <a:off x="5499008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Étoile à 8 branches 214"/>
          <p:cNvSpPr/>
          <p:nvPr/>
        </p:nvSpPr>
        <p:spPr>
          <a:xfrm>
            <a:off x="6387345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Étoile à 8 branches 215"/>
          <p:cNvSpPr/>
          <p:nvPr/>
        </p:nvSpPr>
        <p:spPr>
          <a:xfrm>
            <a:off x="6539745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Étoile à 8 branches 216"/>
          <p:cNvSpPr/>
          <p:nvPr/>
        </p:nvSpPr>
        <p:spPr>
          <a:xfrm>
            <a:off x="6683913" y="75981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Étoile à 8 branches 217"/>
          <p:cNvSpPr/>
          <p:nvPr/>
        </p:nvSpPr>
        <p:spPr>
          <a:xfrm>
            <a:off x="6834946" y="75981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Étoile à 8 branches 218"/>
          <p:cNvSpPr/>
          <p:nvPr/>
        </p:nvSpPr>
        <p:spPr>
          <a:xfrm>
            <a:off x="6243177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Étoile à 8 branches 219"/>
          <p:cNvSpPr/>
          <p:nvPr/>
        </p:nvSpPr>
        <p:spPr>
          <a:xfrm>
            <a:off x="5634944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Étoile à 8 branches 220"/>
          <p:cNvSpPr/>
          <p:nvPr/>
        </p:nvSpPr>
        <p:spPr>
          <a:xfrm>
            <a:off x="5787344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Étoile à 8 branches 221"/>
          <p:cNvSpPr/>
          <p:nvPr/>
        </p:nvSpPr>
        <p:spPr>
          <a:xfrm>
            <a:off x="5931512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Étoile à 8 branches 222"/>
          <p:cNvSpPr/>
          <p:nvPr/>
        </p:nvSpPr>
        <p:spPr>
          <a:xfrm>
            <a:off x="6082545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Étoile à 8 branches 223"/>
          <p:cNvSpPr/>
          <p:nvPr/>
        </p:nvSpPr>
        <p:spPr>
          <a:xfrm>
            <a:off x="5490776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Étoile à 8 branches 224"/>
          <p:cNvSpPr/>
          <p:nvPr/>
        </p:nvSpPr>
        <p:spPr>
          <a:xfrm>
            <a:off x="6379113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Étoile à 8 branches 225"/>
          <p:cNvSpPr/>
          <p:nvPr/>
        </p:nvSpPr>
        <p:spPr>
          <a:xfrm>
            <a:off x="6531513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Étoile à 8 branches 226"/>
          <p:cNvSpPr/>
          <p:nvPr/>
        </p:nvSpPr>
        <p:spPr>
          <a:xfrm>
            <a:off x="6675681" y="80910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Étoile à 8 branches 227"/>
          <p:cNvSpPr/>
          <p:nvPr/>
        </p:nvSpPr>
        <p:spPr>
          <a:xfrm>
            <a:off x="6826714" y="80910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Étoile à 8 branches 228"/>
          <p:cNvSpPr/>
          <p:nvPr/>
        </p:nvSpPr>
        <p:spPr>
          <a:xfrm>
            <a:off x="6234945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Étoile à 8 branches 229"/>
          <p:cNvSpPr/>
          <p:nvPr/>
        </p:nvSpPr>
        <p:spPr>
          <a:xfrm>
            <a:off x="5643176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Étoile à 8 branches 230"/>
          <p:cNvSpPr/>
          <p:nvPr/>
        </p:nvSpPr>
        <p:spPr>
          <a:xfrm>
            <a:off x="5795576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Étoile à 8 branches 251"/>
          <p:cNvSpPr/>
          <p:nvPr/>
        </p:nvSpPr>
        <p:spPr>
          <a:xfrm>
            <a:off x="5939744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Étoile à 8 branches 252"/>
          <p:cNvSpPr/>
          <p:nvPr/>
        </p:nvSpPr>
        <p:spPr>
          <a:xfrm>
            <a:off x="6090777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Étoile à 8 branches 253"/>
          <p:cNvSpPr/>
          <p:nvPr/>
        </p:nvSpPr>
        <p:spPr>
          <a:xfrm>
            <a:off x="5499008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Étoile à 8 branches 254"/>
          <p:cNvSpPr/>
          <p:nvPr/>
        </p:nvSpPr>
        <p:spPr>
          <a:xfrm>
            <a:off x="6387345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Étoile à 8 branches 255"/>
          <p:cNvSpPr/>
          <p:nvPr/>
        </p:nvSpPr>
        <p:spPr>
          <a:xfrm>
            <a:off x="6539745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Étoile à 8 branches 256"/>
          <p:cNvSpPr/>
          <p:nvPr/>
        </p:nvSpPr>
        <p:spPr>
          <a:xfrm>
            <a:off x="6683913" y="8483724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Étoile à 8 branches 257"/>
          <p:cNvSpPr/>
          <p:nvPr/>
        </p:nvSpPr>
        <p:spPr>
          <a:xfrm>
            <a:off x="6834946" y="8483724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Étoile à 8 branches 258"/>
          <p:cNvSpPr/>
          <p:nvPr/>
        </p:nvSpPr>
        <p:spPr>
          <a:xfrm>
            <a:off x="6243177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Étoile à 8 branches 259"/>
          <p:cNvSpPr/>
          <p:nvPr/>
        </p:nvSpPr>
        <p:spPr>
          <a:xfrm>
            <a:off x="5634944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Étoile à 8 branches 260"/>
          <p:cNvSpPr/>
          <p:nvPr/>
        </p:nvSpPr>
        <p:spPr>
          <a:xfrm>
            <a:off x="5787344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Étoile à 8 branches 261"/>
          <p:cNvSpPr/>
          <p:nvPr/>
        </p:nvSpPr>
        <p:spPr>
          <a:xfrm>
            <a:off x="5931512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Étoile à 8 branches 262"/>
          <p:cNvSpPr/>
          <p:nvPr/>
        </p:nvSpPr>
        <p:spPr>
          <a:xfrm>
            <a:off x="6082545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Étoile à 8 branches 263"/>
          <p:cNvSpPr/>
          <p:nvPr/>
        </p:nvSpPr>
        <p:spPr>
          <a:xfrm>
            <a:off x="5490776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Étoile à 8 branches 264"/>
          <p:cNvSpPr/>
          <p:nvPr/>
        </p:nvSpPr>
        <p:spPr>
          <a:xfrm>
            <a:off x="6379113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Étoile à 8 branches 265"/>
          <p:cNvSpPr/>
          <p:nvPr/>
        </p:nvSpPr>
        <p:spPr>
          <a:xfrm>
            <a:off x="6531513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Étoile à 8 branches 266"/>
          <p:cNvSpPr/>
          <p:nvPr/>
        </p:nvSpPr>
        <p:spPr>
          <a:xfrm>
            <a:off x="6675681" y="8881887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Étoile à 8 branches 267"/>
          <p:cNvSpPr/>
          <p:nvPr/>
        </p:nvSpPr>
        <p:spPr>
          <a:xfrm>
            <a:off x="6826714" y="8881887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Étoile à 8 branches 268"/>
          <p:cNvSpPr/>
          <p:nvPr/>
        </p:nvSpPr>
        <p:spPr>
          <a:xfrm>
            <a:off x="6234945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Étoile à 8 branches 269"/>
          <p:cNvSpPr/>
          <p:nvPr/>
        </p:nvSpPr>
        <p:spPr>
          <a:xfrm>
            <a:off x="5634944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Étoile à 8 branches 270"/>
          <p:cNvSpPr/>
          <p:nvPr/>
        </p:nvSpPr>
        <p:spPr>
          <a:xfrm>
            <a:off x="5787344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Étoile à 8 branches 271"/>
          <p:cNvSpPr/>
          <p:nvPr/>
        </p:nvSpPr>
        <p:spPr>
          <a:xfrm>
            <a:off x="5931512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Étoile à 8 branches 272"/>
          <p:cNvSpPr/>
          <p:nvPr/>
        </p:nvSpPr>
        <p:spPr>
          <a:xfrm>
            <a:off x="6082545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Étoile à 8 branches 273"/>
          <p:cNvSpPr/>
          <p:nvPr/>
        </p:nvSpPr>
        <p:spPr>
          <a:xfrm>
            <a:off x="5490776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Étoile à 8 branches 274"/>
          <p:cNvSpPr/>
          <p:nvPr/>
        </p:nvSpPr>
        <p:spPr>
          <a:xfrm>
            <a:off x="6379113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Étoile à 8 branches 275"/>
          <p:cNvSpPr/>
          <p:nvPr/>
        </p:nvSpPr>
        <p:spPr>
          <a:xfrm>
            <a:off x="6531513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Étoile à 8 branches 276"/>
          <p:cNvSpPr/>
          <p:nvPr/>
        </p:nvSpPr>
        <p:spPr>
          <a:xfrm>
            <a:off x="6675681" y="928142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Étoile à 8 branches 277"/>
          <p:cNvSpPr/>
          <p:nvPr/>
        </p:nvSpPr>
        <p:spPr>
          <a:xfrm>
            <a:off x="6826714" y="928142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Étoile à 8 branches 278"/>
          <p:cNvSpPr/>
          <p:nvPr/>
        </p:nvSpPr>
        <p:spPr>
          <a:xfrm>
            <a:off x="6234945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Étoile à 8 branches 279"/>
          <p:cNvSpPr/>
          <p:nvPr/>
        </p:nvSpPr>
        <p:spPr>
          <a:xfrm>
            <a:off x="5626712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Étoile à 8 branches 280"/>
          <p:cNvSpPr/>
          <p:nvPr/>
        </p:nvSpPr>
        <p:spPr>
          <a:xfrm>
            <a:off x="5779112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Étoile à 8 branches 281"/>
          <p:cNvSpPr/>
          <p:nvPr/>
        </p:nvSpPr>
        <p:spPr>
          <a:xfrm>
            <a:off x="5923280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Étoile à 8 branches 282"/>
          <p:cNvSpPr/>
          <p:nvPr/>
        </p:nvSpPr>
        <p:spPr>
          <a:xfrm>
            <a:off x="6074313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Étoile à 8 branches 283"/>
          <p:cNvSpPr/>
          <p:nvPr/>
        </p:nvSpPr>
        <p:spPr>
          <a:xfrm>
            <a:off x="5482544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Étoile à 8 branches 284"/>
          <p:cNvSpPr/>
          <p:nvPr/>
        </p:nvSpPr>
        <p:spPr>
          <a:xfrm>
            <a:off x="6370881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Étoile à 8 branches 285"/>
          <p:cNvSpPr/>
          <p:nvPr/>
        </p:nvSpPr>
        <p:spPr>
          <a:xfrm>
            <a:off x="6523281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Étoile à 8 branches 286"/>
          <p:cNvSpPr/>
          <p:nvPr/>
        </p:nvSpPr>
        <p:spPr>
          <a:xfrm>
            <a:off x="6667449" y="9803155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Étoile à 8 branches 287"/>
          <p:cNvSpPr/>
          <p:nvPr/>
        </p:nvSpPr>
        <p:spPr>
          <a:xfrm>
            <a:off x="6818482" y="9803155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Étoile à 8 branches 288"/>
          <p:cNvSpPr/>
          <p:nvPr/>
        </p:nvSpPr>
        <p:spPr>
          <a:xfrm>
            <a:off x="6226713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Étoile à 8 branches 289"/>
          <p:cNvSpPr/>
          <p:nvPr/>
        </p:nvSpPr>
        <p:spPr>
          <a:xfrm>
            <a:off x="5626712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Étoile à 8 branches 290"/>
          <p:cNvSpPr/>
          <p:nvPr/>
        </p:nvSpPr>
        <p:spPr>
          <a:xfrm>
            <a:off x="5779112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Étoile à 8 branches 291"/>
          <p:cNvSpPr/>
          <p:nvPr/>
        </p:nvSpPr>
        <p:spPr>
          <a:xfrm>
            <a:off x="5923280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Étoile à 8 branches 292"/>
          <p:cNvSpPr/>
          <p:nvPr/>
        </p:nvSpPr>
        <p:spPr>
          <a:xfrm>
            <a:off x="6074313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Étoile à 8 branches 293"/>
          <p:cNvSpPr/>
          <p:nvPr/>
        </p:nvSpPr>
        <p:spPr>
          <a:xfrm>
            <a:off x="5482544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Étoile à 8 branches 294"/>
          <p:cNvSpPr/>
          <p:nvPr/>
        </p:nvSpPr>
        <p:spPr>
          <a:xfrm>
            <a:off x="6370881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Étoile à 8 branches 295"/>
          <p:cNvSpPr/>
          <p:nvPr/>
        </p:nvSpPr>
        <p:spPr>
          <a:xfrm>
            <a:off x="6523281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Étoile à 8 branches 296"/>
          <p:cNvSpPr/>
          <p:nvPr/>
        </p:nvSpPr>
        <p:spPr>
          <a:xfrm>
            <a:off x="6667449" y="1020269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Étoile à 8 branches 297"/>
          <p:cNvSpPr/>
          <p:nvPr/>
        </p:nvSpPr>
        <p:spPr>
          <a:xfrm>
            <a:off x="6818482" y="1020269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Étoile à 8 branches 298"/>
          <p:cNvSpPr/>
          <p:nvPr/>
        </p:nvSpPr>
        <p:spPr>
          <a:xfrm>
            <a:off x="6226713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6833" b="20452"/>
          <a:stretch/>
        </p:blipFill>
        <p:spPr>
          <a:xfrm>
            <a:off x="679653" y="86981"/>
            <a:ext cx="1675102" cy="1663011"/>
          </a:xfrm>
          <a:prstGeom prst="hexagon">
            <a:avLst/>
          </a:prstGeom>
        </p:spPr>
      </p:pic>
      <p:sp>
        <p:nvSpPr>
          <p:cNvPr id="148" name="ZoneTexte 147">
            <a:extLst>
              <a:ext uri="{FF2B5EF4-FFF2-40B4-BE49-F238E27FC236}">
                <a16:creationId xmlns:a16="http://schemas.microsoft.com/office/drawing/2014/main" id="{6BB06D99-D08D-534F-9B77-E80A8254A412}"/>
              </a:ext>
            </a:extLst>
          </p:cNvPr>
          <p:cNvSpPr txBox="1"/>
          <p:nvPr/>
        </p:nvSpPr>
        <p:spPr>
          <a:xfrm>
            <a:off x="190000" y="5885728"/>
            <a:ext cx="108888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OBIETTIVO</a:t>
            </a:r>
          </a:p>
        </p:txBody>
      </p:sp>
    </p:spTree>
    <p:extLst>
      <p:ext uri="{BB962C8B-B14F-4D97-AF65-F5344CB8AC3E}">
        <p14:creationId xmlns:p14="http://schemas.microsoft.com/office/powerpoint/2010/main" val="3134404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336</Words>
  <Application>Microsoft Macintosh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2014-11-28T06:43:09Z</dcterms:created>
  <dcterms:modified xsi:type="dcterms:W3CDTF">2020-10-02T08:43:01Z</dcterms:modified>
</cp:coreProperties>
</file>