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4242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847C6D-F10E-BC49-ABDD-EF207C0E9CE3}" v="30" dt="2020-10-02T08:42:44.1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10"/>
    <p:restoredTop sz="94693"/>
  </p:normalViewPr>
  <p:slideViewPr>
    <p:cSldViewPr snapToGrid="0" snapToObjects="1">
      <p:cViewPr>
        <p:scale>
          <a:sx n="140" d="100"/>
          <a:sy n="140" d="100"/>
        </p:scale>
        <p:origin x="936" y="-356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DB847C6D-F10E-BC49-ABDD-EF207C0E9CE3}"/>
    <pc:docChg chg="modSld">
      <pc:chgData name="Axel Maille" userId="065ad68c099279a8" providerId="LiveId" clId="{DB847C6D-F10E-BC49-ABDD-EF207C0E9CE3}" dt="2020-10-02T08:43:00.030" v="215" actId="20577"/>
      <pc:docMkLst>
        <pc:docMk/>
      </pc:docMkLst>
      <pc:sldChg chg="addSp modSp mod">
        <pc:chgData name="Axel Maille" userId="065ad68c099279a8" providerId="LiveId" clId="{DB847C6D-F10E-BC49-ABDD-EF207C0E9CE3}" dt="2020-10-02T08:43:00.030" v="215" actId="20577"/>
        <pc:sldMkLst>
          <pc:docMk/>
          <pc:sldMk cId="3134404521" sldId="256"/>
        </pc:sldMkLst>
        <pc:spChg chg="mod">
          <ac:chgData name="Axel Maille" userId="065ad68c099279a8" providerId="LiveId" clId="{DB847C6D-F10E-BC49-ABDD-EF207C0E9CE3}" dt="2020-10-02T08:38:05.003" v="6" actId="20577"/>
          <ac:spMkLst>
            <pc:docMk/>
            <pc:sldMk cId="3134404521" sldId="256"/>
            <ac:spMk id="8" creationId="{00000000-0000-0000-0000-000000000000}"/>
          </ac:spMkLst>
        </pc:spChg>
        <pc:spChg chg="mod">
          <ac:chgData name="Axel Maille" userId="065ad68c099279a8" providerId="LiveId" clId="{DB847C6D-F10E-BC49-ABDD-EF207C0E9CE3}" dt="2020-10-02T08:42:03.057" v="167"/>
          <ac:spMkLst>
            <pc:docMk/>
            <pc:sldMk cId="3134404521" sldId="256"/>
            <ac:spMk id="9" creationId="{00000000-0000-0000-0000-000000000000}"/>
          </ac:spMkLst>
        </pc:spChg>
        <pc:spChg chg="mod">
          <ac:chgData name="Axel Maille" userId="065ad68c099279a8" providerId="LiveId" clId="{DB847C6D-F10E-BC49-ABDD-EF207C0E9CE3}" dt="2020-10-02T08:40:41.010" v="143" actId="20577"/>
          <ac:spMkLst>
            <pc:docMk/>
            <pc:sldMk cId="3134404521" sldId="256"/>
            <ac:spMk id="11" creationId="{00000000-0000-0000-0000-000000000000}"/>
          </ac:spMkLst>
        </pc:spChg>
        <pc:spChg chg="mod">
          <ac:chgData name="Axel Maille" userId="065ad68c099279a8" providerId="LiveId" clId="{DB847C6D-F10E-BC49-ABDD-EF207C0E9CE3}" dt="2020-10-02T08:40:29.549" v="120" actId="1076"/>
          <ac:spMkLst>
            <pc:docMk/>
            <pc:sldMk cId="3134404521" sldId="256"/>
            <ac:spMk id="13" creationId="{00000000-0000-0000-0000-000000000000}"/>
          </ac:spMkLst>
        </pc:spChg>
        <pc:spChg chg="mod">
          <ac:chgData name="Axel Maille" userId="065ad68c099279a8" providerId="LiveId" clId="{DB847C6D-F10E-BC49-ABDD-EF207C0E9CE3}" dt="2020-10-02T08:38:21.520" v="8"/>
          <ac:spMkLst>
            <pc:docMk/>
            <pc:sldMk cId="3134404521" sldId="256"/>
            <ac:spMk id="26" creationId="{00000000-0000-0000-0000-000000000000}"/>
          </ac:spMkLst>
        </pc:spChg>
        <pc:spChg chg="add mod">
          <ac:chgData name="Axel Maille" userId="065ad68c099279a8" providerId="LiveId" clId="{DB847C6D-F10E-BC49-ABDD-EF207C0E9CE3}" dt="2020-10-02T08:40:24.687" v="119"/>
          <ac:spMkLst>
            <pc:docMk/>
            <pc:sldMk cId="3134404521" sldId="256"/>
            <ac:spMk id="148" creationId="{6BB06D99-D08D-534F-9B77-E80A8254A412}"/>
          </ac:spMkLst>
        </pc:spChg>
        <pc:graphicFrameChg chg="mod modGraphic">
          <ac:chgData name="Axel Maille" userId="065ad68c099279a8" providerId="LiveId" clId="{DB847C6D-F10E-BC49-ABDD-EF207C0E9CE3}" dt="2020-10-02T08:41:55.070" v="166" actId="20577"/>
          <ac:graphicFrameMkLst>
            <pc:docMk/>
            <pc:sldMk cId="3134404521" sldId="256"/>
            <ac:graphicFrameMk id="20" creationId="{00000000-0000-0000-0000-000000000000}"/>
          </ac:graphicFrameMkLst>
        </pc:graphicFrameChg>
        <pc:graphicFrameChg chg="mod modGraphic">
          <ac:chgData name="Axel Maille" userId="065ad68c099279a8" providerId="LiveId" clId="{DB847C6D-F10E-BC49-ABDD-EF207C0E9CE3}" dt="2020-10-02T08:41:25.886" v="157" actId="20577"/>
          <ac:graphicFrameMkLst>
            <pc:docMk/>
            <pc:sldMk cId="3134404521" sldId="256"/>
            <ac:graphicFrameMk id="21" creationId="{00000000-0000-0000-0000-000000000000}"/>
          </ac:graphicFrameMkLst>
        </pc:graphicFrameChg>
        <pc:graphicFrameChg chg="mod modGraphic">
          <ac:chgData name="Axel Maille" userId="065ad68c099279a8" providerId="LiveId" clId="{DB847C6D-F10E-BC49-ABDD-EF207C0E9CE3}" dt="2020-10-02T08:43:00.030" v="215" actId="20577"/>
          <ac:graphicFrameMkLst>
            <pc:docMk/>
            <pc:sldMk cId="3134404521" sldId="256"/>
            <ac:graphicFrameMk id="25" creationId="{00000000-0000-0000-0000-000000000000}"/>
          </ac:graphicFrameMkLst>
        </pc:graphicFrameChg>
        <pc:graphicFrameChg chg="mod modGraphic">
          <ac:chgData name="Axel Maille" userId="065ad68c099279a8" providerId="LiveId" clId="{DB847C6D-F10E-BC49-ABDD-EF207C0E9CE3}" dt="2020-10-02T08:42:44.154" v="178"/>
          <ac:graphicFrameMkLst>
            <pc:docMk/>
            <pc:sldMk cId="3134404521" sldId="256"/>
            <ac:graphicFrameMk id="150" creationId="{00000000-0000-0000-0000-000000000000}"/>
          </ac:graphicFrameMkLst>
        </pc:graphicFrameChg>
        <pc:graphicFrameChg chg="mod modGraphic">
          <ac:chgData name="Axel Maille" userId="065ad68c099279a8" providerId="LiveId" clId="{DB847C6D-F10E-BC49-ABDD-EF207C0E9CE3}" dt="2020-10-02T08:42:45.902" v="179" actId="108"/>
          <ac:graphicFrameMkLst>
            <pc:docMk/>
            <pc:sldMk cId="3134404521" sldId="256"/>
            <ac:graphicFrameMk id="191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A74E-396F-8848-9140-47DD6067A064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CC55-1AC1-CD4B-8AFA-74F8DCF481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0211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A74E-396F-8848-9140-47DD6067A064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CC55-1AC1-CD4B-8AFA-74F8DCF481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9894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A74E-396F-8848-9140-47DD6067A064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CC55-1AC1-CD4B-8AFA-74F8DCF481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9250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A74E-396F-8848-9140-47DD6067A064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CC55-1AC1-CD4B-8AFA-74F8DCF481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4763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A74E-396F-8848-9140-47DD6067A064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CC55-1AC1-CD4B-8AFA-74F8DCF481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6344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A74E-396F-8848-9140-47DD6067A064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CC55-1AC1-CD4B-8AFA-74F8DCF481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8793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A74E-396F-8848-9140-47DD6067A064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CC55-1AC1-CD4B-8AFA-74F8DCF481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2948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A74E-396F-8848-9140-47DD6067A064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CC55-1AC1-CD4B-8AFA-74F8DCF481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1294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A74E-396F-8848-9140-47DD6067A064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CC55-1AC1-CD4B-8AFA-74F8DCF481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1275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A74E-396F-8848-9140-47DD6067A064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CC55-1AC1-CD4B-8AFA-74F8DCF481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0227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A74E-396F-8848-9140-47DD6067A064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CC55-1AC1-CD4B-8AFA-74F8DCF481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4651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5A74E-396F-8848-9140-47DD6067A064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ACC55-1AC1-CD4B-8AFA-74F8DCF481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4698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3014134" y="160859"/>
            <a:ext cx="0" cy="10362687"/>
          </a:xfrm>
          <a:prstGeom prst="line">
            <a:avLst/>
          </a:prstGeom>
          <a:ln w="635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190000" y="1849811"/>
            <a:ext cx="27633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>
                <a:latin typeface="Arial"/>
                <a:cs typeface="Arial"/>
              </a:rPr>
              <a:t>LAETITIA CIOTTA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90000" y="2246160"/>
            <a:ext cx="23015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TITOLO DELLA POSIZIONE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190000" y="2948572"/>
            <a:ext cx="2731000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/>
              <a:t>MOBILE : 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111 222 333</a:t>
            </a:r>
          </a:p>
          <a:p>
            <a:endParaRPr lang="fr-FR" sz="1100" dirty="0"/>
          </a:p>
          <a:p>
            <a:r>
              <a:rPr lang="fr-FR" sz="1100" dirty="0"/>
              <a:t>EMAIL : 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MAIL@MAIL.COM</a:t>
            </a:r>
            <a:br>
              <a:rPr lang="fr-FR" sz="1100" dirty="0"/>
            </a:br>
            <a:br>
              <a:rPr lang="fr-FR" sz="1100" dirty="0"/>
            </a:br>
            <a:r>
              <a:rPr lang="fr-FR" sz="1100" dirty="0"/>
              <a:t>WEB : 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HTTP//WWW.SITE.COM</a:t>
            </a:r>
            <a:br>
              <a:rPr lang="fr-FR" sz="1100" dirty="0"/>
            </a:br>
            <a:endParaRPr lang="fr-FR" sz="1100" dirty="0"/>
          </a:p>
          <a:p>
            <a:r>
              <a:rPr lang="fr-FR" sz="1100" dirty="0"/>
              <a:t>INDIRIZZO: 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DOL.OR ROMA</a:t>
            </a:r>
          </a:p>
          <a:p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fr-FR" sz="1100" dirty="0"/>
              <a:t>LK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HTTPS://WWW.LINKEDIN.COM/ABCD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207066" y="6326314"/>
            <a:ext cx="257915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Descrivi in ​​poche righe il tuo background professionale, le tue competenze chiave per la posizione ei tuoi obiettivi di carriera. Questa è in realtà un'introduzione alla tua lettera di presentazione.</a:t>
            </a:r>
          </a:p>
          <a:p>
            <a:pPr algn="just"/>
            <a:endParaRPr lang="en-GB" sz="1100" dirty="0">
              <a:solidFill>
                <a:schemeClr val="tx1">
                  <a:lumMod val="50000"/>
                  <a:lumOff val="50000"/>
                </a:schemeClr>
              </a:solidFill>
              <a:cs typeface="Calibri"/>
            </a:endParaRPr>
          </a:p>
          <a:p>
            <a:pPr algn="just"/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Lorem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ipsum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dolor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sit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amet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,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consectetur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adipiscing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elit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Mauris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diam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leo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,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consequat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ac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ipsum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vitae,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egestas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efficitur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risus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. Suspendisse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dapibus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convallis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justo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et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ullamcorper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Quisque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et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ipsum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pulvinar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,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hendrerit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lectus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non,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tincidunt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purus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. Ut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congue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nulla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lorem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, at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eleifend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justo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hendrerit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vel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Cras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porttitor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accumsan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est</a:t>
            </a:r>
            <a:endParaRPr lang="it-IT" sz="1100" dirty="0">
              <a:solidFill>
                <a:schemeClr val="tx1">
                  <a:lumMod val="50000"/>
                  <a:lumOff val="50000"/>
                </a:schemeClr>
              </a:solidFill>
              <a:cs typeface="Calibri"/>
            </a:endParaRPr>
          </a:p>
          <a:p>
            <a:pPr algn="just"/>
            <a:endParaRPr lang="en-GB" sz="1100" dirty="0">
              <a:solidFill>
                <a:schemeClr val="bg1">
                  <a:lumMod val="50000"/>
                </a:schemeClr>
              </a:solidFill>
              <a:latin typeface="+mj-lt"/>
              <a:cs typeface="Avenir Book"/>
            </a:endParaRPr>
          </a:p>
          <a:p>
            <a:pPr algn="just"/>
            <a:endParaRPr lang="fr-FR" sz="1100" dirty="0">
              <a:solidFill>
                <a:schemeClr val="bg1">
                  <a:lumMod val="50000"/>
                </a:schemeClr>
              </a:solidFill>
              <a:latin typeface="+mj-lt"/>
              <a:cs typeface="Avenir Book"/>
            </a:endParaRPr>
          </a:p>
        </p:txBody>
      </p:sp>
      <p:cxnSp>
        <p:nvCxnSpPr>
          <p:cNvPr id="17" name="Connecteur droit 16"/>
          <p:cNvCxnSpPr/>
          <p:nvPr/>
        </p:nvCxnSpPr>
        <p:spPr>
          <a:xfrm flipH="1">
            <a:off x="0" y="2675334"/>
            <a:ext cx="3014134" cy="0"/>
          </a:xfrm>
          <a:prstGeom prst="line">
            <a:avLst/>
          </a:prstGeom>
          <a:ln w="6350" cmpd="sng">
            <a:solidFill>
              <a:srgbClr val="A6A6A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H="1">
            <a:off x="0" y="5837634"/>
            <a:ext cx="3014134" cy="0"/>
          </a:xfrm>
          <a:prstGeom prst="line">
            <a:avLst/>
          </a:prstGeom>
          <a:ln w="6350" cmpd="sng">
            <a:solidFill>
              <a:srgbClr val="A6A6A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667527"/>
              </p:ext>
            </p:extLst>
          </p:nvPr>
        </p:nvGraphicFramePr>
        <p:xfrm>
          <a:off x="3100898" y="353444"/>
          <a:ext cx="4355434" cy="172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554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dirty="0"/>
                        <a:t>STUDI E FORMAZIONE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FORMAZIONE - UNIVERSITÀ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| 2000 – 2003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le specialità di questa formazione: i tuoi diplomi, le opzioni di formazione,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ecc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...</a:t>
                      </a:r>
                      <a:b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</a:br>
                      <a:endParaRPr kumimoji="0" lang="it-IT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FORMAZIONE - UNIVERSITÀ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| 2000 – 2003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le specialità di questa formazione: i tuoi diplomi, le opzioni di formazione,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ecc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...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1" name="Tableau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7963626"/>
              </p:ext>
            </p:extLst>
          </p:nvPr>
        </p:nvGraphicFramePr>
        <p:xfrm>
          <a:off x="3100897" y="2415437"/>
          <a:ext cx="4348740" cy="3246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8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algn="l"/>
                      <a:r>
                        <a:rPr lang="fr-FR" dirty="0"/>
                        <a:t>ESPERIENZA PROFESIONALI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NOME DELLA DITTA </a:t>
                      </a:r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it-IT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TITOLO DI POSIZIONE </a:t>
                      </a:r>
                      <a:r>
                        <a:rPr lang="en-US" sz="1100" kern="1200" baseline="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Descrivi qui le funzioni che hai ricoperto per questa posizione. Descrivi anche le tue missioni e i risultati.</a:t>
                      </a:r>
                    </a:p>
                    <a:p>
                      <a:pPr algn="l"/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NOME DELLA DITTA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TITOLO DI POSIZIONE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qui le funzioni che hai ricoperto per questa posizione. Descrivi anche le tue missioni e i risultati.</a:t>
                      </a:r>
                      <a:b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</a:br>
                      <a:endParaRPr kumimoji="0" lang="it-IT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NOME DELLA DITTA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TITOLO DI POSIZIONE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qui le funzioni che hai ricoperto per questa posizione. Descrivi anche le tue missioni e i risultati.</a:t>
                      </a:r>
                      <a:b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</a:br>
                      <a:endParaRPr kumimoji="0" lang="it-IT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NOME DELLA DITTA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TITOLO DI POSIZIONE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qui le funzioni che hai ricoperto per questa posizione. Descrivi anche le tue missioni e i risultati.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22" name="Connecteur droit 21"/>
          <p:cNvCxnSpPr/>
          <p:nvPr/>
        </p:nvCxnSpPr>
        <p:spPr>
          <a:xfrm flipH="1">
            <a:off x="3014134" y="2268338"/>
            <a:ext cx="4548716" cy="0"/>
          </a:xfrm>
          <a:prstGeom prst="line">
            <a:avLst/>
          </a:prstGeom>
          <a:ln w="6350" cmpd="sng">
            <a:solidFill>
              <a:srgbClr val="A6A6A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H="1">
            <a:off x="3014134" y="5837634"/>
            <a:ext cx="4548716" cy="0"/>
          </a:xfrm>
          <a:prstGeom prst="line">
            <a:avLst/>
          </a:prstGeom>
          <a:ln w="6350" cmpd="sng">
            <a:solidFill>
              <a:srgbClr val="A6A6A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Tableau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7077458"/>
              </p:ext>
            </p:extLst>
          </p:nvPr>
        </p:nvGraphicFramePr>
        <p:xfrm>
          <a:off x="3126922" y="6289754"/>
          <a:ext cx="4329410" cy="15546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29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MANAGEMENT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 / EXCEL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HTML PHP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GOOGLE ANALYTICS</a:t>
                      </a:r>
                      <a:endParaRPr lang="fr-FR" sz="11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6" name="ZoneTexte 25"/>
          <p:cNvSpPr txBox="1"/>
          <p:nvPr/>
        </p:nvSpPr>
        <p:spPr>
          <a:xfrm>
            <a:off x="3126922" y="5868037"/>
            <a:ext cx="1332224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none" rtlCol="0">
            <a:spAutoFit/>
          </a:bodyPr>
          <a:lstStyle/>
          <a:p>
            <a:r>
              <a:rPr lang="fr-FR" sz="1600" dirty="0"/>
              <a:t>CONOSCENZE</a:t>
            </a:r>
          </a:p>
        </p:txBody>
      </p:sp>
      <p:graphicFrame>
        <p:nvGraphicFramePr>
          <p:cNvPr id="150" name="Tableau 1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7683657"/>
              </p:ext>
            </p:extLst>
          </p:nvPr>
        </p:nvGraphicFramePr>
        <p:xfrm>
          <a:off x="3126922" y="7972086"/>
          <a:ext cx="4124584" cy="15546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24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it-IT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DINAMICO</a:t>
                      </a:r>
                      <a:endParaRPr lang="fr-FR" sz="11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it-IT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DIPLOMATICO</a:t>
                      </a:r>
                      <a:endParaRPr lang="fr-FR" sz="11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it-IT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AUTONOMO</a:t>
                      </a:r>
                      <a:endParaRPr lang="fr-FR" sz="11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it-IT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CURIOSO</a:t>
                      </a:r>
                      <a:endParaRPr lang="fr-FR" sz="11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91" name="Tableau 1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9080340"/>
              </p:ext>
            </p:extLst>
          </p:nvPr>
        </p:nvGraphicFramePr>
        <p:xfrm>
          <a:off x="3126922" y="9677248"/>
          <a:ext cx="4124584" cy="7816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24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FRANCESE</a:t>
                      </a:r>
                    </a:p>
                  </a:txBody>
                  <a:tcPr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ITALIANO</a:t>
                      </a:r>
                    </a:p>
                  </a:txBody>
                  <a:tcPr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8" name="Étoile à 8 branches 117"/>
          <p:cNvSpPr/>
          <p:nvPr/>
        </p:nvSpPr>
        <p:spPr>
          <a:xfrm>
            <a:off x="5643176" y="6405571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Étoile à 8 branches 118"/>
          <p:cNvSpPr/>
          <p:nvPr/>
        </p:nvSpPr>
        <p:spPr>
          <a:xfrm>
            <a:off x="5795576" y="6405571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Étoile à 8 branches 119"/>
          <p:cNvSpPr/>
          <p:nvPr/>
        </p:nvSpPr>
        <p:spPr>
          <a:xfrm>
            <a:off x="5939744" y="6405571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Étoile à 8 branches 120"/>
          <p:cNvSpPr/>
          <p:nvPr/>
        </p:nvSpPr>
        <p:spPr>
          <a:xfrm>
            <a:off x="6090777" y="6405571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Étoile à 8 branches 121"/>
          <p:cNvSpPr/>
          <p:nvPr/>
        </p:nvSpPr>
        <p:spPr>
          <a:xfrm>
            <a:off x="5499008" y="6405571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Étoile à 8 branches 122"/>
          <p:cNvSpPr/>
          <p:nvPr/>
        </p:nvSpPr>
        <p:spPr>
          <a:xfrm>
            <a:off x="6387345" y="6407781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Étoile à 8 branches 123"/>
          <p:cNvSpPr/>
          <p:nvPr/>
        </p:nvSpPr>
        <p:spPr>
          <a:xfrm>
            <a:off x="6539745" y="6407781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" name="Étoile à 8 branches 124"/>
          <p:cNvSpPr/>
          <p:nvPr/>
        </p:nvSpPr>
        <p:spPr>
          <a:xfrm>
            <a:off x="6683913" y="6407781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Étoile à 8 branches 125"/>
          <p:cNvSpPr/>
          <p:nvPr/>
        </p:nvSpPr>
        <p:spPr>
          <a:xfrm>
            <a:off x="6834946" y="6407781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" name="Étoile à 8 branches 126"/>
          <p:cNvSpPr/>
          <p:nvPr/>
        </p:nvSpPr>
        <p:spPr>
          <a:xfrm>
            <a:off x="6243177" y="6407781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Étoile à 8 branches 127"/>
          <p:cNvSpPr/>
          <p:nvPr/>
        </p:nvSpPr>
        <p:spPr>
          <a:xfrm>
            <a:off x="5651408" y="6798243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Étoile à 8 branches 128"/>
          <p:cNvSpPr/>
          <p:nvPr/>
        </p:nvSpPr>
        <p:spPr>
          <a:xfrm>
            <a:off x="5803808" y="6798243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Étoile à 8 branches 129"/>
          <p:cNvSpPr/>
          <p:nvPr/>
        </p:nvSpPr>
        <p:spPr>
          <a:xfrm>
            <a:off x="5947976" y="6798243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" name="Étoile à 8 branches 130"/>
          <p:cNvSpPr/>
          <p:nvPr/>
        </p:nvSpPr>
        <p:spPr>
          <a:xfrm>
            <a:off x="6099009" y="6798243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" name="Étoile à 8 branches 131"/>
          <p:cNvSpPr/>
          <p:nvPr/>
        </p:nvSpPr>
        <p:spPr>
          <a:xfrm>
            <a:off x="5507240" y="6798243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Étoile à 8 branches 132"/>
          <p:cNvSpPr/>
          <p:nvPr/>
        </p:nvSpPr>
        <p:spPr>
          <a:xfrm>
            <a:off x="6395577" y="6800453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" name="Étoile à 8 branches 133"/>
          <p:cNvSpPr/>
          <p:nvPr/>
        </p:nvSpPr>
        <p:spPr>
          <a:xfrm>
            <a:off x="6547977" y="6800453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" name="Étoile à 8 branches 134"/>
          <p:cNvSpPr/>
          <p:nvPr/>
        </p:nvSpPr>
        <p:spPr>
          <a:xfrm>
            <a:off x="6692145" y="6800453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" name="Étoile à 8 branches 135"/>
          <p:cNvSpPr/>
          <p:nvPr/>
        </p:nvSpPr>
        <p:spPr>
          <a:xfrm>
            <a:off x="6843178" y="6800453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" name="Étoile à 8 branches 136"/>
          <p:cNvSpPr/>
          <p:nvPr/>
        </p:nvSpPr>
        <p:spPr>
          <a:xfrm>
            <a:off x="6251409" y="6800453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8" name="Étoile à 8 branches 137"/>
          <p:cNvSpPr/>
          <p:nvPr/>
        </p:nvSpPr>
        <p:spPr>
          <a:xfrm>
            <a:off x="5643176" y="7196406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9" name="Étoile à 8 branches 138"/>
          <p:cNvSpPr/>
          <p:nvPr/>
        </p:nvSpPr>
        <p:spPr>
          <a:xfrm>
            <a:off x="5795576" y="7196406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0" name="Étoile à 8 branches 139"/>
          <p:cNvSpPr/>
          <p:nvPr/>
        </p:nvSpPr>
        <p:spPr>
          <a:xfrm>
            <a:off x="5939744" y="7196406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1" name="Étoile à 8 branches 140"/>
          <p:cNvSpPr/>
          <p:nvPr/>
        </p:nvSpPr>
        <p:spPr>
          <a:xfrm>
            <a:off x="6090777" y="7196406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2" name="Étoile à 8 branches 141"/>
          <p:cNvSpPr/>
          <p:nvPr/>
        </p:nvSpPr>
        <p:spPr>
          <a:xfrm>
            <a:off x="5499008" y="7196406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3" name="Étoile à 8 branches 142"/>
          <p:cNvSpPr/>
          <p:nvPr/>
        </p:nvSpPr>
        <p:spPr>
          <a:xfrm>
            <a:off x="6387345" y="7198616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4" name="Étoile à 8 branches 143"/>
          <p:cNvSpPr/>
          <p:nvPr/>
        </p:nvSpPr>
        <p:spPr>
          <a:xfrm>
            <a:off x="6539745" y="7198616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" name="Étoile à 8 branches 144"/>
          <p:cNvSpPr/>
          <p:nvPr/>
        </p:nvSpPr>
        <p:spPr>
          <a:xfrm>
            <a:off x="6683913" y="7198616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6" name="Étoile à 8 branches 145"/>
          <p:cNvSpPr/>
          <p:nvPr/>
        </p:nvSpPr>
        <p:spPr>
          <a:xfrm>
            <a:off x="6834946" y="7198616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7" name="Étoile à 8 branches 146"/>
          <p:cNvSpPr/>
          <p:nvPr/>
        </p:nvSpPr>
        <p:spPr>
          <a:xfrm>
            <a:off x="6243177" y="7198616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0" name="Étoile à 8 branches 209"/>
          <p:cNvSpPr/>
          <p:nvPr/>
        </p:nvSpPr>
        <p:spPr>
          <a:xfrm>
            <a:off x="5643176" y="7595942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1" name="Étoile à 8 branches 210"/>
          <p:cNvSpPr/>
          <p:nvPr/>
        </p:nvSpPr>
        <p:spPr>
          <a:xfrm>
            <a:off x="5795576" y="7595942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2" name="Étoile à 8 branches 211"/>
          <p:cNvSpPr/>
          <p:nvPr/>
        </p:nvSpPr>
        <p:spPr>
          <a:xfrm>
            <a:off x="5939744" y="7595942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3" name="Étoile à 8 branches 212"/>
          <p:cNvSpPr/>
          <p:nvPr/>
        </p:nvSpPr>
        <p:spPr>
          <a:xfrm>
            <a:off x="6090777" y="7595942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4" name="Étoile à 8 branches 213"/>
          <p:cNvSpPr/>
          <p:nvPr/>
        </p:nvSpPr>
        <p:spPr>
          <a:xfrm>
            <a:off x="5499008" y="7595942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5" name="Étoile à 8 branches 214"/>
          <p:cNvSpPr/>
          <p:nvPr/>
        </p:nvSpPr>
        <p:spPr>
          <a:xfrm>
            <a:off x="6387345" y="7598152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6" name="Étoile à 8 branches 215"/>
          <p:cNvSpPr/>
          <p:nvPr/>
        </p:nvSpPr>
        <p:spPr>
          <a:xfrm>
            <a:off x="6539745" y="7598152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7" name="Étoile à 8 branches 216"/>
          <p:cNvSpPr/>
          <p:nvPr/>
        </p:nvSpPr>
        <p:spPr>
          <a:xfrm>
            <a:off x="6683913" y="7598152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8" name="Étoile à 8 branches 217"/>
          <p:cNvSpPr/>
          <p:nvPr/>
        </p:nvSpPr>
        <p:spPr>
          <a:xfrm>
            <a:off x="6834946" y="7598152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9" name="Étoile à 8 branches 218"/>
          <p:cNvSpPr/>
          <p:nvPr/>
        </p:nvSpPr>
        <p:spPr>
          <a:xfrm>
            <a:off x="6243177" y="7598152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0" name="Étoile à 8 branches 219"/>
          <p:cNvSpPr/>
          <p:nvPr/>
        </p:nvSpPr>
        <p:spPr>
          <a:xfrm>
            <a:off x="5634944" y="8088842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1" name="Étoile à 8 branches 220"/>
          <p:cNvSpPr/>
          <p:nvPr/>
        </p:nvSpPr>
        <p:spPr>
          <a:xfrm>
            <a:off x="5787344" y="8088842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2" name="Étoile à 8 branches 221"/>
          <p:cNvSpPr/>
          <p:nvPr/>
        </p:nvSpPr>
        <p:spPr>
          <a:xfrm>
            <a:off x="5931512" y="8088842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3" name="Étoile à 8 branches 222"/>
          <p:cNvSpPr/>
          <p:nvPr/>
        </p:nvSpPr>
        <p:spPr>
          <a:xfrm>
            <a:off x="6082545" y="8088842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4" name="Étoile à 8 branches 223"/>
          <p:cNvSpPr/>
          <p:nvPr/>
        </p:nvSpPr>
        <p:spPr>
          <a:xfrm>
            <a:off x="5490776" y="8088842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5" name="Étoile à 8 branches 224"/>
          <p:cNvSpPr/>
          <p:nvPr/>
        </p:nvSpPr>
        <p:spPr>
          <a:xfrm>
            <a:off x="6379113" y="8091052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6" name="Étoile à 8 branches 225"/>
          <p:cNvSpPr/>
          <p:nvPr/>
        </p:nvSpPr>
        <p:spPr>
          <a:xfrm>
            <a:off x="6531513" y="8091052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7" name="Étoile à 8 branches 226"/>
          <p:cNvSpPr/>
          <p:nvPr/>
        </p:nvSpPr>
        <p:spPr>
          <a:xfrm>
            <a:off x="6675681" y="8091052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8" name="Étoile à 8 branches 227"/>
          <p:cNvSpPr/>
          <p:nvPr/>
        </p:nvSpPr>
        <p:spPr>
          <a:xfrm>
            <a:off x="6826714" y="8091052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9" name="Étoile à 8 branches 228"/>
          <p:cNvSpPr/>
          <p:nvPr/>
        </p:nvSpPr>
        <p:spPr>
          <a:xfrm>
            <a:off x="6234945" y="8091052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0" name="Étoile à 8 branches 229"/>
          <p:cNvSpPr/>
          <p:nvPr/>
        </p:nvSpPr>
        <p:spPr>
          <a:xfrm>
            <a:off x="5643176" y="8481514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1" name="Étoile à 8 branches 230"/>
          <p:cNvSpPr/>
          <p:nvPr/>
        </p:nvSpPr>
        <p:spPr>
          <a:xfrm>
            <a:off x="5795576" y="8481514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2" name="Étoile à 8 branches 251"/>
          <p:cNvSpPr/>
          <p:nvPr/>
        </p:nvSpPr>
        <p:spPr>
          <a:xfrm>
            <a:off x="5939744" y="8481514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3" name="Étoile à 8 branches 252"/>
          <p:cNvSpPr/>
          <p:nvPr/>
        </p:nvSpPr>
        <p:spPr>
          <a:xfrm>
            <a:off x="6090777" y="8481514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4" name="Étoile à 8 branches 253"/>
          <p:cNvSpPr/>
          <p:nvPr/>
        </p:nvSpPr>
        <p:spPr>
          <a:xfrm>
            <a:off x="5499008" y="8481514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5" name="Étoile à 8 branches 254"/>
          <p:cNvSpPr/>
          <p:nvPr/>
        </p:nvSpPr>
        <p:spPr>
          <a:xfrm>
            <a:off x="6387345" y="8483724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6" name="Étoile à 8 branches 255"/>
          <p:cNvSpPr/>
          <p:nvPr/>
        </p:nvSpPr>
        <p:spPr>
          <a:xfrm>
            <a:off x="6539745" y="8483724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7" name="Étoile à 8 branches 256"/>
          <p:cNvSpPr/>
          <p:nvPr/>
        </p:nvSpPr>
        <p:spPr>
          <a:xfrm>
            <a:off x="6683913" y="8483724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8" name="Étoile à 8 branches 257"/>
          <p:cNvSpPr/>
          <p:nvPr/>
        </p:nvSpPr>
        <p:spPr>
          <a:xfrm>
            <a:off x="6834946" y="8483724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9" name="Étoile à 8 branches 258"/>
          <p:cNvSpPr/>
          <p:nvPr/>
        </p:nvSpPr>
        <p:spPr>
          <a:xfrm>
            <a:off x="6243177" y="8483724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0" name="Étoile à 8 branches 259"/>
          <p:cNvSpPr/>
          <p:nvPr/>
        </p:nvSpPr>
        <p:spPr>
          <a:xfrm>
            <a:off x="5634944" y="8879677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1" name="Étoile à 8 branches 260"/>
          <p:cNvSpPr/>
          <p:nvPr/>
        </p:nvSpPr>
        <p:spPr>
          <a:xfrm>
            <a:off x="5787344" y="8879677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2" name="Étoile à 8 branches 261"/>
          <p:cNvSpPr/>
          <p:nvPr/>
        </p:nvSpPr>
        <p:spPr>
          <a:xfrm>
            <a:off x="5931512" y="8879677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3" name="Étoile à 8 branches 262"/>
          <p:cNvSpPr/>
          <p:nvPr/>
        </p:nvSpPr>
        <p:spPr>
          <a:xfrm>
            <a:off x="6082545" y="8879677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4" name="Étoile à 8 branches 263"/>
          <p:cNvSpPr/>
          <p:nvPr/>
        </p:nvSpPr>
        <p:spPr>
          <a:xfrm>
            <a:off x="5490776" y="8879677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5" name="Étoile à 8 branches 264"/>
          <p:cNvSpPr/>
          <p:nvPr/>
        </p:nvSpPr>
        <p:spPr>
          <a:xfrm>
            <a:off x="6379113" y="8881887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6" name="Étoile à 8 branches 265"/>
          <p:cNvSpPr/>
          <p:nvPr/>
        </p:nvSpPr>
        <p:spPr>
          <a:xfrm>
            <a:off x="6531513" y="8881887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7" name="Étoile à 8 branches 266"/>
          <p:cNvSpPr/>
          <p:nvPr/>
        </p:nvSpPr>
        <p:spPr>
          <a:xfrm>
            <a:off x="6675681" y="8881887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8" name="Étoile à 8 branches 267"/>
          <p:cNvSpPr/>
          <p:nvPr/>
        </p:nvSpPr>
        <p:spPr>
          <a:xfrm>
            <a:off x="6826714" y="8881887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9" name="Étoile à 8 branches 268"/>
          <p:cNvSpPr/>
          <p:nvPr/>
        </p:nvSpPr>
        <p:spPr>
          <a:xfrm>
            <a:off x="6234945" y="8881887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0" name="Étoile à 8 branches 269"/>
          <p:cNvSpPr/>
          <p:nvPr/>
        </p:nvSpPr>
        <p:spPr>
          <a:xfrm>
            <a:off x="5634944" y="9279213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1" name="Étoile à 8 branches 270"/>
          <p:cNvSpPr/>
          <p:nvPr/>
        </p:nvSpPr>
        <p:spPr>
          <a:xfrm>
            <a:off x="5787344" y="9279213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2" name="Étoile à 8 branches 271"/>
          <p:cNvSpPr/>
          <p:nvPr/>
        </p:nvSpPr>
        <p:spPr>
          <a:xfrm>
            <a:off x="5931512" y="9279213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3" name="Étoile à 8 branches 272"/>
          <p:cNvSpPr/>
          <p:nvPr/>
        </p:nvSpPr>
        <p:spPr>
          <a:xfrm>
            <a:off x="6082545" y="9279213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4" name="Étoile à 8 branches 273"/>
          <p:cNvSpPr/>
          <p:nvPr/>
        </p:nvSpPr>
        <p:spPr>
          <a:xfrm>
            <a:off x="5490776" y="9279213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5" name="Étoile à 8 branches 274"/>
          <p:cNvSpPr/>
          <p:nvPr/>
        </p:nvSpPr>
        <p:spPr>
          <a:xfrm>
            <a:off x="6379113" y="9281423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6" name="Étoile à 8 branches 275"/>
          <p:cNvSpPr/>
          <p:nvPr/>
        </p:nvSpPr>
        <p:spPr>
          <a:xfrm>
            <a:off x="6531513" y="9281423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7" name="Étoile à 8 branches 276"/>
          <p:cNvSpPr/>
          <p:nvPr/>
        </p:nvSpPr>
        <p:spPr>
          <a:xfrm>
            <a:off x="6675681" y="9281423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8" name="Étoile à 8 branches 277"/>
          <p:cNvSpPr/>
          <p:nvPr/>
        </p:nvSpPr>
        <p:spPr>
          <a:xfrm>
            <a:off x="6826714" y="9281423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9" name="Étoile à 8 branches 278"/>
          <p:cNvSpPr/>
          <p:nvPr/>
        </p:nvSpPr>
        <p:spPr>
          <a:xfrm>
            <a:off x="6234945" y="9281423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0" name="Étoile à 8 branches 279"/>
          <p:cNvSpPr/>
          <p:nvPr/>
        </p:nvSpPr>
        <p:spPr>
          <a:xfrm>
            <a:off x="5626712" y="9800945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1" name="Étoile à 8 branches 280"/>
          <p:cNvSpPr/>
          <p:nvPr/>
        </p:nvSpPr>
        <p:spPr>
          <a:xfrm>
            <a:off x="5779112" y="9800945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2" name="Étoile à 8 branches 281"/>
          <p:cNvSpPr/>
          <p:nvPr/>
        </p:nvSpPr>
        <p:spPr>
          <a:xfrm>
            <a:off x="5923280" y="9800945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3" name="Étoile à 8 branches 282"/>
          <p:cNvSpPr/>
          <p:nvPr/>
        </p:nvSpPr>
        <p:spPr>
          <a:xfrm>
            <a:off x="6074313" y="9800945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4" name="Étoile à 8 branches 283"/>
          <p:cNvSpPr/>
          <p:nvPr/>
        </p:nvSpPr>
        <p:spPr>
          <a:xfrm>
            <a:off x="5482544" y="9800945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5" name="Étoile à 8 branches 284"/>
          <p:cNvSpPr/>
          <p:nvPr/>
        </p:nvSpPr>
        <p:spPr>
          <a:xfrm>
            <a:off x="6370881" y="9803155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6" name="Étoile à 8 branches 285"/>
          <p:cNvSpPr/>
          <p:nvPr/>
        </p:nvSpPr>
        <p:spPr>
          <a:xfrm>
            <a:off x="6523281" y="9803155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7" name="Étoile à 8 branches 286"/>
          <p:cNvSpPr/>
          <p:nvPr/>
        </p:nvSpPr>
        <p:spPr>
          <a:xfrm>
            <a:off x="6667449" y="9803155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8" name="Étoile à 8 branches 287"/>
          <p:cNvSpPr/>
          <p:nvPr/>
        </p:nvSpPr>
        <p:spPr>
          <a:xfrm>
            <a:off x="6818482" y="9803155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9" name="Étoile à 8 branches 288"/>
          <p:cNvSpPr/>
          <p:nvPr/>
        </p:nvSpPr>
        <p:spPr>
          <a:xfrm>
            <a:off x="6226713" y="9803155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0" name="Étoile à 8 branches 289"/>
          <p:cNvSpPr/>
          <p:nvPr/>
        </p:nvSpPr>
        <p:spPr>
          <a:xfrm>
            <a:off x="5626712" y="10200481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1" name="Étoile à 8 branches 290"/>
          <p:cNvSpPr/>
          <p:nvPr/>
        </p:nvSpPr>
        <p:spPr>
          <a:xfrm>
            <a:off x="5779112" y="10200481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2" name="Étoile à 8 branches 291"/>
          <p:cNvSpPr/>
          <p:nvPr/>
        </p:nvSpPr>
        <p:spPr>
          <a:xfrm>
            <a:off x="5923280" y="10200481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3" name="Étoile à 8 branches 292"/>
          <p:cNvSpPr/>
          <p:nvPr/>
        </p:nvSpPr>
        <p:spPr>
          <a:xfrm>
            <a:off x="6074313" y="10200481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4" name="Étoile à 8 branches 293"/>
          <p:cNvSpPr/>
          <p:nvPr/>
        </p:nvSpPr>
        <p:spPr>
          <a:xfrm>
            <a:off x="5482544" y="10200481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5" name="Étoile à 8 branches 294"/>
          <p:cNvSpPr/>
          <p:nvPr/>
        </p:nvSpPr>
        <p:spPr>
          <a:xfrm>
            <a:off x="6370881" y="10202691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6" name="Étoile à 8 branches 295"/>
          <p:cNvSpPr/>
          <p:nvPr/>
        </p:nvSpPr>
        <p:spPr>
          <a:xfrm>
            <a:off x="6523281" y="10202691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7" name="Étoile à 8 branches 296"/>
          <p:cNvSpPr/>
          <p:nvPr/>
        </p:nvSpPr>
        <p:spPr>
          <a:xfrm>
            <a:off x="6667449" y="10202691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8" name="Étoile à 8 branches 297"/>
          <p:cNvSpPr/>
          <p:nvPr/>
        </p:nvSpPr>
        <p:spPr>
          <a:xfrm>
            <a:off x="6818482" y="10202691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9" name="Étoile à 8 branches 298"/>
          <p:cNvSpPr/>
          <p:nvPr/>
        </p:nvSpPr>
        <p:spPr>
          <a:xfrm>
            <a:off x="6226713" y="10202691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 descr="Fotolia_62343981_X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46833" b="20452"/>
          <a:stretch/>
        </p:blipFill>
        <p:spPr>
          <a:xfrm>
            <a:off x="679653" y="86981"/>
            <a:ext cx="1675102" cy="1663011"/>
          </a:xfrm>
          <a:prstGeom prst="hexagon">
            <a:avLst/>
          </a:prstGeom>
        </p:spPr>
      </p:pic>
      <p:sp>
        <p:nvSpPr>
          <p:cNvPr id="148" name="ZoneTexte 147">
            <a:extLst>
              <a:ext uri="{FF2B5EF4-FFF2-40B4-BE49-F238E27FC236}">
                <a16:creationId xmlns:a16="http://schemas.microsoft.com/office/drawing/2014/main" id="{6BB06D99-D08D-534F-9B77-E80A8254A412}"/>
              </a:ext>
            </a:extLst>
          </p:cNvPr>
          <p:cNvSpPr txBox="1"/>
          <p:nvPr/>
        </p:nvSpPr>
        <p:spPr>
          <a:xfrm>
            <a:off x="190000" y="5885728"/>
            <a:ext cx="1088888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none" rtlCol="0">
            <a:spAutoFit/>
          </a:bodyPr>
          <a:lstStyle/>
          <a:p>
            <a:r>
              <a:rPr lang="fr-FR" sz="1600" dirty="0"/>
              <a:t>OBIETTIVO</a:t>
            </a:r>
          </a:p>
        </p:txBody>
      </p:sp>
    </p:spTree>
    <p:extLst>
      <p:ext uri="{BB962C8B-B14F-4D97-AF65-F5344CB8AC3E}">
        <p14:creationId xmlns:p14="http://schemas.microsoft.com/office/powerpoint/2010/main" val="313440452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336</Words>
  <Application>Microsoft Macintosh PowerPoint</Application>
  <PresentationFormat>Personnalisé</PresentationFormat>
  <Paragraphs>37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20</cp:revision>
  <dcterms:created xsi:type="dcterms:W3CDTF">2014-11-28T06:43:09Z</dcterms:created>
  <dcterms:modified xsi:type="dcterms:W3CDTF">2020-10-02T08:43:01Z</dcterms:modified>
</cp:coreProperties>
</file>