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424241"/>
    <a:srgbClr val="E7E4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C62A3B0-A60E-4B4C-ACC3-46DA8EFE15BA}" v="38" dt="2020-10-02T08:22:41.43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>
        <p:scale>
          <a:sx n="150" d="100"/>
          <a:sy n="150" d="100"/>
        </p:scale>
        <p:origin x="1816" y="-168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6C62A3B0-A60E-4B4C-ACC3-46DA8EFE15BA}"/>
    <pc:docChg chg="undo custSel modSld">
      <pc:chgData name="Axel Maille" userId="065ad68c099279a8" providerId="LiveId" clId="{6C62A3B0-A60E-4B4C-ACC3-46DA8EFE15BA}" dt="2020-10-02T08:22:55.143" v="114" actId="20577"/>
      <pc:docMkLst>
        <pc:docMk/>
      </pc:docMkLst>
      <pc:sldChg chg="addSp delSp modSp mod">
        <pc:chgData name="Axel Maille" userId="065ad68c099279a8" providerId="LiveId" clId="{6C62A3B0-A60E-4B4C-ACC3-46DA8EFE15BA}" dt="2020-10-02T08:22:55.143" v="114" actId="20577"/>
        <pc:sldMkLst>
          <pc:docMk/>
          <pc:sldMk cId="3024521554" sldId="256"/>
        </pc:sldMkLst>
        <pc:spChg chg="mod">
          <ac:chgData name="Axel Maille" userId="065ad68c099279a8" providerId="LiveId" clId="{6C62A3B0-A60E-4B4C-ACC3-46DA8EFE15BA}" dt="2020-10-02T08:17:43.253" v="3" actId="20577"/>
          <ac:spMkLst>
            <pc:docMk/>
            <pc:sldMk cId="3024521554" sldId="256"/>
            <ac:spMk id="6" creationId="{00000000-0000-0000-0000-000000000000}"/>
          </ac:spMkLst>
        </pc:spChg>
        <pc:spChg chg="mod">
          <ac:chgData name="Axel Maille" userId="065ad68c099279a8" providerId="LiveId" clId="{6C62A3B0-A60E-4B4C-ACC3-46DA8EFE15BA}" dt="2020-10-02T08:17:47.733" v="4"/>
          <ac:spMkLst>
            <pc:docMk/>
            <pc:sldMk cId="3024521554" sldId="256"/>
            <ac:spMk id="7" creationId="{00000000-0000-0000-0000-000000000000}"/>
          </ac:spMkLst>
        </pc:spChg>
        <pc:spChg chg="del">
          <ac:chgData name="Axel Maille" userId="065ad68c099279a8" providerId="LiveId" clId="{6C62A3B0-A60E-4B4C-ACC3-46DA8EFE15BA}" dt="2020-10-02T08:17:33.484" v="0" actId="478"/>
          <ac:spMkLst>
            <pc:docMk/>
            <pc:sldMk cId="3024521554" sldId="256"/>
            <ac:spMk id="11" creationId="{00000000-0000-0000-0000-000000000000}"/>
          </ac:spMkLst>
        </pc:spChg>
        <pc:spChg chg="mod">
          <ac:chgData name="Axel Maille" userId="065ad68c099279a8" providerId="LiveId" clId="{6C62A3B0-A60E-4B4C-ACC3-46DA8EFE15BA}" dt="2020-10-02T08:18:31.386" v="20" actId="1035"/>
          <ac:spMkLst>
            <pc:docMk/>
            <pc:sldMk cId="3024521554" sldId="256"/>
            <ac:spMk id="13" creationId="{00000000-0000-0000-0000-000000000000}"/>
          </ac:spMkLst>
        </pc:spChg>
        <pc:spChg chg="mod">
          <ac:chgData name="Axel Maille" userId="065ad68c099279a8" providerId="LiveId" clId="{6C62A3B0-A60E-4B4C-ACC3-46DA8EFE15BA}" dt="2020-10-02T08:18:27.772" v="14" actId="1035"/>
          <ac:spMkLst>
            <pc:docMk/>
            <pc:sldMk cId="3024521554" sldId="256"/>
            <ac:spMk id="14" creationId="{00000000-0000-0000-0000-000000000000}"/>
          </ac:spMkLst>
        </pc:spChg>
        <pc:spChg chg="mod">
          <ac:chgData name="Axel Maille" userId="065ad68c099279a8" providerId="LiveId" clId="{6C62A3B0-A60E-4B4C-ACC3-46DA8EFE15BA}" dt="2020-10-02T08:18:50.783" v="22"/>
          <ac:spMkLst>
            <pc:docMk/>
            <pc:sldMk cId="3024521554" sldId="256"/>
            <ac:spMk id="59" creationId="{00000000-0000-0000-0000-000000000000}"/>
          </ac:spMkLst>
        </pc:spChg>
        <pc:spChg chg="add mod">
          <ac:chgData name="Axel Maille" userId="065ad68c099279a8" providerId="LiveId" clId="{6C62A3B0-A60E-4B4C-ACC3-46DA8EFE15BA}" dt="2020-10-02T08:17:37.685" v="2" actId="1076"/>
          <ac:spMkLst>
            <pc:docMk/>
            <pc:sldMk cId="3024521554" sldId="256"/>
            <ac:spMk id="136" creationId="{FB014C5C-917A-464F-B109-5175BCC9EC08}"/>
          </ac:spMkLst>
        </pc:spChg>
        <pc:spChg chg="mod">
          <ac:chgData name="Axel Maille" userId="065ad68c099279a8" providerId="LiveId" clId="{6C62A3B0-A60E-4B4C-ACC3-46DA8EFE15BA}" dt="2020-10-02T08:18:46.849" v="21"/>
          <ac:spMkLst>
            <pc:docMk/>
            <pc:sldMk cId="3024521554" sldId="256"/>
            <ac:spMk id="145" creationId="{00000000-0000-0000-0000-000000000000}"/>
          </ac:spMkLst>
        </pc:spChg>
        <pc:spChg chg="mod">
          <ac:chgData name="Axel Maille" userId="065ad68c099279a8" providerId="LiveId" clId="{6C62A3B0-A60E-4B4C-ACC3-46DA8EFE15BA}" dt="2020-10-02T08:18:54.305" v="23"/>
          <ac:spMkLst>
            <pc:docMk/>
            <pc:sldMk cId="3024521554" sldId="256"/>
            <ac:spMk id="192" creationId="{00000000-0000-0000-0000-000000000000}"/>
          </ac:spMkLst>
        </pc:spChg>
        <pc:spChg chg="mod">
          <ac:chgData name="Axel Maille" userId="065ad68c099279a8" providerId="LiveId" clId="{6C62A3B0-A60E-4B4C-ACC3-46DA8EFE15BA}" dt="2020-10-02T08:19:11.553" v="28" actId="108"/>
          <ac:spMkLst>
            <pc:docMk/>
            <pc:sldMk cId="3024521554" sldId="256"/>
            <ac:spMk id="237" creationId="{00000000-0000-0000-0000-000000000000}"/>
          </ac:spMkLst>
        </pc:spChg>
        <pc:spChg chg="mod">
          <ac:chgData name="Axel Maille" userId="065ad68c099279a8" providerId="LiveId" clId="{6C62A3B0-A60E-4B4C-ACC3-46DA8EFE15BA}" dt="2020-10-02T08:18:57.554" v="24"/>
          <ac:spMkLst>
            <pc:docMk/>
            <pc:sldMk cId="3024521554" sldId="256"/>
            <ac:spMk id="238" creationId="{00000000-0000-0000-0000-000000000000}"/>
          </ac:spMkLst>
        </pc:spChg>
        <pc:graphicFrameChg chg="mod modGraphic">
          <ac:chgData name="Axel Maille" userId="065ad68c099279a8" providerId="LiveId" clId="{6C62A3B0-A60E-4B4C-ACC3-46DA8EFE15BA}" dt="2020-10-02T08:21:58.463" v="96" actId="20577"/>
          <ac:graphicFrameMkLst>
            <pc:docMk/>
            <pc:sldMk cId="3024521554" sldId="256"/>
            <ac:graphicFrameMk id="58" creationId="{00000000-0000-0000-0000-000000000000}"/>
          </ac:graphicFrameMkLst>
        </pc:graphicFrameChg>
        <pc:graphicFrameChg chg="mod modGraphic">
          <ac:chgData name="Axel Maille" userId="065ad68c099279a8" providerId="LiveId" clId="{6C62A3B0-A60E-4B4C-ACC3-46DA8EFE15BA}" dt="2020-10-02T08:21:53.414" v="80" actId="108"/>
          <ac:graphicFrameMkLst>
            <pc:docMk/>
            <pc:sldMk cId="3024521554" sldId="256"/>
            <ac:graphicFrameMk id="144" creationId="{00000000-0000-0000-0000-000000000000}"/>
          </ac:graphicFrameMkLst>
        </pc:graphicFrameChg>
        <pc:graphicFrameChg chg="mod modGraphic">
          <ac:chgData name="Axel Maille" userId="065ad68c099279a8" providerId="LiveId" clId="{6C62A3B0-A60E-4B4C-ACC3-46DA8EFE15BA}" dt="2020-10-02T08:22:48.433" v="111" actId="20577"/>
          <ac:graphicFrameMkLst>
            <pc:docMk/>
            <pc:sldMk cId="3024521554" sldId="256"/>
            <ac:graphicFrameMk id="187" creationId="{00000000-0000-0000-0000-000000000000}"/>
          </ac:graphicFrameMkLst>
        </pc:graphicFrameChg>
        <pc:graphicFrameChg chg="mod modGraphic">
          <ac:chgData name="Axel Maille" userId="065ad68c099279a8" providerId="LiveId" clId="{6C62A3B0-A60E-4B4C-ACC3-46DA8EFE15BA}" dt="2020-10-02T08:22:55.143" v="114" actId="20577"/>
          <ac:graphicFrameMkLst>
            <pc:docMk/>
            <pc:sldMk cId="3024521554" sldId="256"/>
            <ac:graphicFrameMk id="188" creationId="{00000000-0000-0000-0000-000000000000}"/>
          </ac:graphicFrameMkLst>
        </pc:graphicFrameChg>
        <pc:graphicFrameChg chg="mod">
          <ac:chgData name="Axel Maille" userId="065ad68c099279a8" providerId="LiveId" clId="{6C62A3B0-A60E-4B4C-ACC3-46DA8EFE15BA}" dt="2020-10-02T08:21:00.311" v="59"/>
          <ac:graphicFrameMkLst>
            <pc:docMk/>
            <pc:sldMk cId="3024521554" sldId="256"/>
            <ac:graphicFrameMk id="234" creationId="{00000000-0000-0000-0000-000000000000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6BA92-8CA7-5142-A728-81555E999EE1}" type="datetimeFigureOut">
              <a:rPr lang="fr-FR" smtClean="0"/>
              <a:t>02/10/2020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09E98-E38B-C349-BE10-21C0B0E2038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5579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6BA92-8CA7-5142-A728-81555E999EE1}" type="datetimeFigureOut">
              <a:rPr lang="fr-FR" smtClean="0"/>
              <a:t>02/10/2020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09E98-E38B-C349-BE10-21C0B0E2038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137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6BA92-8CA7-5142-A728-81555E999EE1}" type="datetimeFigureOut">
              <a:rPr lang="fr-FR" smtClean="0"/>
              <a:t>02/10/2020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09E98-E38B-C349-BE10-21C0B0E2038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47267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6BA92-8CA7-5142-A728-81555E999EE1}" type="datetimeFigureOut">
              <a:rPr lang="fr-FR" smtClean="0"/>
              <a:t>02/10/2020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09E98-E38B-C349-BE10-21C0B0E2038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217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6BA92-8CA7-5142-A728-81555E999EE1}" type="datetimeFigureOut">
              <a:rPr lang="fr-FR" smtClean="0"/>
              <a:t>02/10/2020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09E98-E38B-C349-BE10-21C0B0E2038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8661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6BA92-8CA7-5142-A728-81555E999EE1}" type="datetimeFigureOut">
              <a:rPr lang="fr-FR" smtClean="0"/>
              <a:t>02/10/2020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09E98-E38B-C349-BE10-21C0B0E2038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9339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6BA92-8CA7-5142-A728-81555E999EE1}" type="datetimeFigureOut">
              <a:rPr lang="fr-FR" smtClean="0"/>
              <a:t>02/10/2020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09E98-E38B-C349-BE10-21C0B0E2038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5182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6BA92-8CA7-5142-A728-81555E999EE1}" type="datetimeFigureOut">
              <a:rPr lang="fr-FR" smtClean="0"/>
              <a:t>02/10/2020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09E98-E38B-C349-BE10-21C0B0E2038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0880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6BA92-8CA7-5142-A728-81555E999EE1}" type="datetimeFigureOut">
              <a:rPr lang="fr-FR" smtClean="0"/>
              <a:t>02/10/2020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09E98-E38B-C349-BE10-21C0B0E2038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5201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6BA92-8CA7-5142-A728-81555E999EE1}" type="datetimeFigureOut">
              <a:rPr lang="fr-FR" smtClean="0"/>
              <a:t>02/10/2020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09E98-E38B-C349-BE10-21C0B0E2038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6021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6BA92-8CA7-5142-A728-81555E999EE1}" type="datetimeFigureOut">
              <a:rPr lang="fr-FR" smtClean="0"/>
              <a:t>02/10/2020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09E98-E38B-C349-BE10-21C0B0E2038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0887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D6BA92-8CA7-5142-A728-81555E999EE1}" type="datetimeFigureOut">
              <a:rPr lang="fr-FR" smtClean="0"/>
              <a:t>02/10/2020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409E98-E38B-C349-BE10-21C0B0E2038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4448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4359086" cy="10688638"/>
          </a:xfrm>
          <a:prstGeom prst="rect">
            <a:avLst/>
          </a:prstGeom>
          <a:solidFill>
            <a:srgbClr val="E7E4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 rotWithShape="1">
          <a:blip r:embed="rId2"/>
          <a:srcRect l="24359" r="13675"/>
          <a:stretch/>
        </p:blipFill>
        <p:spPr>
          <a:xfrm>
            <a:off x="521746" y="0"/>
            <a:ext cx="1525859" cy="1643549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521746" y="1653882"/>
            <a:ext cx="29108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>
                <a:latin typeface="Arial"/>
                <a:cs typeface="Arial"/>
              </a:rPr>
              <a:t>LAETITIA MARTINI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521746" y="2046639"/>
            <a:ext cx="23015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TITOLO DELLA POSIZIONE</a:t>
            </a:r>
          </a:p>
        </p:txBody>
      </p:sp>
      <p:cxnSp>
        <p:nvCxnSpPr>
          <p:cNvPr id="9" name="Connecteur droit 8"/>
          <p:cNvCxnSpPr/>
          <p:nvPr/>
        </p:nvCxnSpPr>
        <p:spPr>
          <a:xfrm>
            <a:off x="0" y="2470963"/>
            <a:ext cx="4164120" cy="0"/>
          </a:xfrm>
          <a:prstGeom prst="line">
            <a:avLst/>
          </a:prstGeom>
          <a:ln w="6350" cmpd="sng">
            <a:solidFill>
              <a:srgbClr val="7F7F7F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>
            <a:off x="0" y="4042231"/>
            <a:ext cx="4164120" cy="0"/>
          </a:xfrm>
          <a:prstGeom prst="line">
            <a:avLst/>
          </a:prstGeom>
          <a:ln w="6350" cmpd="sng">
            <a:solidFill>
              <a:srgbClr val="7F7F7F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ZoneTexte 12"/>
          <p:cNvSpPr txBox="1"/>
          <p:nvPr/>
        </p:nvSpPr>
        <p:spPr>
          <a:xfrm>
            <a:off x="521746" y="4499609"/>
            <a:ext cx="36423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prstClr val="black">
                    <a:lumMod val="50000"/>
                    <a:lumOff val="50000"/>
                  </a:prstClr>
                </a:solidFill>
                <a:latin typeface="Avenir Book"/>
              </a:rPr>
              <a:t>Descrivi in ​​poche righe il tuo background professionale, le tue competenze chiave per la posizione ei tuoi obiettivi di carriera. Questa è in realtà un'introduzione alla tua lettera di presentazione.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521746" y="4150123"/>
            <a:ext cx="1197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OBIETTIVO</a:t>
            </a:r>
          </a:p>
        </p:txBody>
      </p:sp>
      <p:cxnSp>
        <p:nvCxnSpPr>
          <p:cNvPr id="15" name="Connecteur droit 14"/>
          <p:cNvCxnSpPr/>
          <p:nvPr/>
        </p:nvCxnSpPr>
        <p:spPr>
          <a:xfrm>
            <a:off x="-34455" y="5554537"/>
            <a:ext cx="4164120" cy="0"/>
          </a:xfrm>
          <a:prstGeom prst="line">
            <a:avLst/>
          </a:prstGeom>
          <a:ln w="6350" cmpd="sng">
            <a:solidFill>
              <a:srgbClr val="7F7F7F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58" name="Tableau 5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4165411"/>
              </p:ext>
            </p:extLst>
          </p:nvPr>
        </p:nvGraphicFramePr>
        <p:xfrm>
          <a:off x="521746" y="6140632"/>
          <a:ext cx="3837340" cy="155467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373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0839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fr-FR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MANAGEMENT</a:t>
                      </a:r>
                    </a:p>
                  </a:txBody>
                  <a:tcPr anchor="ctr">
                    <a:solidFill>
                      <a:srgbClr val="E7E4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0839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fr-FR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WORD / EXCEL</a:t>
                      </a:r>
                    </a:p>
                  </a:txBody>
                  <a:tcPr anchor="ctr">
                    <a:solidFill>
                      <a:srgbClr val="E7E4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0839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fr-FR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HTML PHP</a:t>
                      </a:r>
                    </a:p>
                  </a:txBody>
                  <a:tcPr anchor="ctr">
                    <a:solidFill>
                      <a:srgbClr val="E7E4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2154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GOOGLE ANALYTICS</a:t>
                      </a:r>
                    </a:p>
                  </a:txBody>
                  <a:tcPr anchor="ctr">
                    <a:solidFill>
                      <a:srgbClr val="E7E4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9" name="ZoneTexte 58"/>
          <p:cNvSpPr txBox="1"/>
          <p:nvPr/>
        </p:nvSpPr>
        <p:spPr>
          <a:xfrm>
            <a:off x="521746" y="5718915"/>
            <a:ext cx="1332224" cy="338554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none" rtlCol="0">
            <a:spAutoFit/>
          </a:bodyPr>
          <a:lstStyle/>
          <a:p>
            <a:r>
              <a:rPr lang="fr-FR" sz="1600" dirty="0"/>
              <a:t>CONOSCENZE</a:t>
            </a:r>
          </a:p>
        </p:txBody>
      </p:sp>
      <p:sp>
        <p:nvSpPr>
          <p:cNvPr id="63" name="Ellipse 62"/>
          <p:cNvSpPr/>
          <p:nvPr/>
        </p:nvSpPr>
        <p:spPr>
          <a:xfrm>
            <a:off x="2652478" y="6301165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4" name="Ellipse 63"/>
          <p:cNvSpPr/>
          <p:nvPr/>
        </p:nvSpPr>
        <p:spPr>
          <a:xfrm>
            <a:off x="2804878" y="6301165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5" name="Ellipse 64"/>
          <p:cNvSpPr/>
          <p:nvPr/>
        </p:nvSpPr>
        <p:spPr>
          <a:xfrm>
            <a:off x="2954253" y="6301165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6" name="Ellipse 65"/>
          <p:cNvSpPr/>
          <p:nvPr/>
        </p:nvSpPr>
        <p:spPr>
          <a:xfrm>
            <a:off x="3108341" y="6304190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" name="Ellipse 66"/>
          <p:cNvSpPr/>
          <p:nvPr/>
        </p:nvSpPr>
        <p:spPr>
          <a:xfrm>
            <a:off x="3264791" y="6301165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8" name="Ellipse 67"/>
          <p:cNvSpPr/>
          <p:nvPr/>
        </p:nvSpPr>
        <p:spPr>
          <a:xfrm>
            <a:off x="3417191" y="6301165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9" name="Ellipse 68"/>
          <p:cNvSpPr/>
          <p:nvPr/>
        </p:nvSpPr>
        <p:spPr>
          <a:xfrm>
            <a:off x="3566566" y="6301165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" name="Ellipse 69"/>
          <p:cNvSpPr/>
          <p:nvPr/>
        </p:nvSpPr>
        <p:spPr>
          <a:xfrm>
            <a:off x="3720654" y="6304190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1" name="Ellipse 70"/>
          <p:cNvSpPr/>
          <p:nvPr/>
        </p:nvSpPr>
        <p:spPr>
          <a:xfrm>
            <a:off x="3868341" y="6298140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2" name="Ellipse 71"/>
          <p:cNvSpPr/>
          <p:nvPr/>
        </p:nvSpPr>
        <p:spPr>
          <a:xfrm>
            <a:off x="4022429" y="6301165"/>
            <a:ext cx="149375" cy="14937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" name="Ellipse 72"/>
          <p:cNvSpPr/>
          <p:nvPr/>
        </p:nvSpPr>
        <p:spPr>
          <a:xfrm>
            <a:off x="2657191" y="6656765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4" name="Ellipse 73"/>
          <p:cNvSpPr/>
          <p:nvPr/>
        </p:nvSpPr>
        <p:spPr>
          <a:xfrm>
            <a:off x="2809591" y="6656765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5" name="Ellipse 74"/>
          <p:cNvSpPr/>
          <p:nvPr/>
        </p:nvSpPr>
        <p:spPr>
          <a:xfrm>
            <a:off x="2958966" y="6656765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6" name="Ellipse 75"/>
          <p:cNvSpPr/>
          <p:nvPr/>
        </p:nvSpPr>
        <p:spPr>
          <a:xfrm>
            <a:off x="3113054" y="6659790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7" name="Ellipse 76"/>
          <p:cNvSpPr/>
          <p:nvPr/>
        </p:nvSpPr>
        <p:spPr>
          <a:xfrm>
            <a:off x="3269504" y="6656765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8" name="Ellipse 77"/>
          <p:cNvSpPr/>
          <p:nvPr/>
        </p:nvSpPr>
        <p:spPr>
          <a:xfrm>
            <a:off x="3421904" y="6656765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9" name="Ellipse 78"/>
          <p:cNvSpPr/>
          <p:nvPr/>
        </p:nvSpPr>
        <p:spPr>
          <a:xfrm>
            <a:off x="3571279" y="6656765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0" name="Ellipse 79"/>
          <p:cNvSpPr/>
          <p:nvPr/>
        </p:nvSpPr>
        <p:spPr>
          <a:xfrm>
            <a:off x="3725367" y="6659790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1" name="Ellipse 80"/>
          <p:cNvSpPr/>
          <p:nvPr/>
        </p:nvSpPr>
        <p:spPr>
          <a:xfrm>
            <a:off x="3873054" y="6653740"/>
            <a:ext cx="149375" cy="149375"/>
          </a:xfrm>
          <a:prstGeom prst="ellipse">
            <a:avLst/>
          </a:prstGeom>
          <a:solidFill>
            <a:srgbClr val="BFBFB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2" name="Ellipse 81"/>
          <p:cNvSpPr/>
          <p:nvPr/>
        </p:nvSpPr>
        <p:spPr>
          <a:xfrm>
            <a:off x="4027142" y="6656765"/>
            <a:ext cx="149375" cy="14937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3" name="Ellipse 82"/>
          <p:cNvSpPr/>
          <p:nvPr/>
        </p:nvSpPr>
        <p:spPr>
          <a:xfrm>
            <a:off x="2652478" y="7044115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4" name="Ellipse 83"/>
          <p:cNvSpPr/>
          <p:nvPr/>
        </p:nvSpPr>
        <p:spPr>
          <a:xfrm>
            <a:off x="2804878" y="7044115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5" name="Ellipse 84"/>
          <p:cNvSpPr/>
          <p:nvPr/>
        </p:nvSpPr>
        <p:spPr>
          <a:xfrm>
            <a:off x="2954253" y="7044115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6" name="Ellipse 85"/>
          <p:cNvSpPr/>
          <p:nvPr/>
        </p:nvSpPr>
        <p:spPr>
          <a:xfrm>
            <a:off x="3108341" y="7047140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7" name="Ellipse 86"/>
          <p:cNvSpPr/>
          <p:nvPr/>
        </p:nvSpPr>
        <p:spPr>
          <a:xfrm>
            <a:off x="3264791" y="7044115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8" name="Ellipse 87"/>
          <p:cNvSpPr/>
          <p:nvPr/>
        </p:nvSpPr>
        <p:spPr>
          <a:xfrm>
            <a:off x="3417191" y="7044115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9" name="Ellipse 88"/>
          <p:cNvSpPr/>
          <p:nvPr/>
        </p:nvSpPr>
        <p:spPr>
          <a:xfrm>
            <a:off x="3566566" y="7044115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0" name="Ellipse 89"/>
          <p:cNvSpPr/>
          <p:nvPr/>
        </p:nvSpPr>
        <p:spPr>
          <a:xfrm>
            <a:off x="3720654" y="7047140"/>
            <a:ext cx="149375" cy="149375"/>
          </a:xfrm>
          <a:prstGeom prst="ellipse">
            <a:avLst/>
          </a:prstGeom>
          <a:solidFill>
            <a:srgbClr val="BFBFB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1" name="Ellipse 90"/>
          <p:cNvSpPr/>
          <p:nvPr/>
        </p:nvSpPr>
        <p:spPr>
          <a:xfrm>
            <a:off x="3868341" y="7041090"/>
            <a:ext cx="149375" cy="149375"/>
          </a:xfrm>
          <a:prstGeom prst="ellipse">
            <a:avLst/>
          </a:prstGeom>
          <a:solidFill>
            <a:srgbClr val="BFBFB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2" name="Ellipse 91"/>
          <p:cNvSpPr/>
          <p:nvPr/>
        </p:nvSpPr>
        <p:spPr>
          <a:xfrm>
            <a:off x="4022429" y="7044115"/>
            <a:ext cx="149375" cy="14937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3" name="Ellipse 92"/>
          <p:cNvSpPr/>
          <p:nvPr/>
        </p:nvSpPr>
        <p:spPr>
          <a:xfrm>
            <a:off x="2661904" y="7425115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4" name="Ellipse 93"/>
          <p:cNvSpPr/>
          <p:nvPr/>
        </p:nvSpPr>
        <p:spPr>
          <a:xfrm>
            <a:off x="2814304" y="7425115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5" name="Ellipse 94"/>
          <p:cNvSpPr/>
          <p:nvPr/>
        </p:nvSpPr>
        <p:spPr>
          <a:xfrm>
            <a:off x="2963679" y="7425115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6" name="Ellipse 95"/>
          <p:cNvSpPr/>
          <p:nvPr/>
        </p:nvSpPr>
        <p:spPr>
          <a:xfrm>
            <a:off x="3117767" y="7428140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7" name="Ellipse 96"/>
          <p:cNvSpPr/>
          <p:nvPr/>
        </p:nvSpPr>
        <p:spPr>
          <a:xfrm>
            <a:off x="3274217" y="7425115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8" name="Ellipse 97"/>
          <p:cNvSpPr/>
          <p:nvPr/>
        </p:nvSpPr>
        <p:spPr>
          <a:xfrm>
            <a:off x="3426617" y="7425115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9" name="Ellipse 98"/>
          <p:cNvSpPr/>
          <p:nvPr/>
        </p:nvSpPr>
        <p:spPr>
          <a:xfrm>
            <a:off x="3575992" y="7425115"/>
            <a:ext cx="149375" cy="149375"/>
          </a:xfrm>
          <a:prstGeom prst="ellipse">
            <a:avLst/>
          </a:prstGeom>
          <a:solidFill>
            <a:srgbClr val="BFBFB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0" name="Ellipse 99"/>
          <p:cNvSpPr/>
          <p:nvPr/>
        </p:nvSpPr>
        <p:spPr>
          <a:xfrm>
            <a:off x="3730080" y="7428140"/>
            <a:ext cx="149375" cy="149375"/>
          </a:xfrm>
          <a:prstGeom prst="ellipse">
            <a:avLst/>
          </a:prstGeom>
          <a:solidFill>
            <a:srgbClr val="BFBFB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1" name="Ellipse 100"/>
          <p:cNvSpPr/>
          <p:nvPr/>
        </p:nvSpPr>
        <p:spPr>
          <a:xfrm>
            <a:off x="3877767" y="7422090"/>
            <a:ext cx="149375" cy="149375"/>
          </a:xfrm>
          <a:prstGeom prst="ellipse">
            <a:avLst/>
          </a:prstGeom>
          <a:solidFill>
            <a:srgbClr val="BFBFB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2" name="Ellipse 101"/>
          <p:cNvSpPr/>
          <p:nvPr/>
        </p:nvSpPr>
        <p:spPr>
          <a:xfrm>
            <a:off x="4031855" y="7425115"/>
            <a:ext cx="149375" cy="14937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44" name="Tableau 1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1251084"/>
              </p:ext>
            </p:extLst>
          </p:nvPr>
        </p:nvGraphicFramePr>
        <p:xfrm>
          <a:off x="521746" y="8496805"/>
          <a:ext cx="3837340" cy="155467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373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0839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it-IT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AUTONOMO</a:t>
                      </a:r>
                      <a:endParaRPr lang="fr-FR" sz="11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E7E4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0839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it-IT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ORGANIZZATO</a:t>
                      </a:r>
                      <a:endParaRPr lang="fr-FR" sz="11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E7E4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0839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it-IT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CURIOSO</a:t>
                      </a:r>
                      <a:endParaRPr lang="fr-FR" sz="11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E7E4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2154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it-IT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PROGREDIRE</a:t>
                      </a:r>
                      <a:endParaRPr lang="fr-FR" sz="11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E7E4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45" name="ZoneTexte 144"/>
          <p:cNvSpPr txBox="1"/>
          <p:nvPr/>
        </p:nvSpPr>
        <p:spPr>
          <a:xfrm>
            <a:off x="521746" y="8075088"/>
            <a:ext cx="1323311" cy="338554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none" rtlCol="0">
            <a:spAutoFit/>
          </a:bodyPr>
          <a:lstStyle/>
          <a:p>
            <a:r>
              <a:rPr lang="fr-FR" sz="1600" dirty="0"/>
              <a:t>PERSONALITA</a:t>
            </a:r>
          </a:p>
        </p:txBody>
      </p:sp>
      <p:sp>
        <p:nvSpPr>
          <p:cNvPr id="146" name="Ellipse 145"/>
          <p:cNvSpPr/>
          <p:nvPr/>
        </p:nvSpPr>
        <p:spPr>
          <a:xfrm>
            <a:off x="2652478" y="8657338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7" name="Ellipse 146"/>
          <p:cNvSpPr/>
          <p:nvPr/>
        </p:nvSpPr>
        <p:spPr>
          <a:xfrm>
            <a:off x="2804878" y="8657338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8" name="Ellipse 147"/>
          <p:cNvSpPr/>
          <p:nvPr/>
        </p:nvSpPr>
        <p:spPr>
          <a:xfrm>
            <a:off x="2954253" y="8657338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9" name="Ellipse 148"/>
          <p:cNvSpPr/>
          <p:nvPr/>
        </p:nvSpPr>
        <p:spPr>
          <a:xfrm>
            <a:off x="3108341" y="8660363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0" name="Ellipse 149"/>
          <p:cNvSpPr/>
          <p:nvPr/>
        </p:nvSpPr>
        <p:spPr>
          <a:xfrm>
            <a:off x="3264791" y="8657338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1" name="Ellipse 150"/>
          <p:cNvSpPr/>
          <p:nvPr/>
        </p:nvSpPr>
        <p:spPr>
          <a:xfrm>
            <a:off x="3417191" y="8657338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2" name="Ellipse 151"/>
          <p:cNvSpPr/>
          <p:nvPr/>
        </p:nvSpPr>
        <p:spPr>
          <a:xfrm>
            <a:off x="3566566" y="8657338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3" name="Ellipse 152"/>
          <p:cNvSpPr/>
          <p:nvPr/>
        </p:nvSpPr>
        <p:spPr>
          <a:xfrm>
            <a:off x="3720654" y="8660363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4" name="Ellipse 153"/>
          <p:cNvSpPr/>
          <p:nvPr/>
        </p:nvSpPr>
        <p:spPr>
          <a:xfrm>
            <a:off x="3868341" y="8654313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5" name="Ellipse 154"/>
          <p:cNvSpPr/>
          <p:nvPr/>
        </p:nvSpPr>
        <p:spPr>
          <a:xfrm>
            <a:off x="4022429" y="8657338"/>
            <a:ext cx="149375" cy="14937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6" name="Ellipse 155"/>
          <p:cNvSpPr/>
          <p:nvPr/>
        </p:nvSpPr>
        <p:spPr>
          <a:xfrm>
            <a:off x="2657191" y="9012938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7" name="Ellipse 156"/>
          <p:cNvSpPr/>
          <p:nvPr/>
        </p:nvSpPr>
        <p:spPr>
          <a:xfrm>
            <a:off x="2809591" y="9012938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8" name="Ellipse 157"/>
          <p:cNvSpPr/>
          <p:nvPr/>
        </p:nvSpPr>
        <p:spPr>
          <a:xfrm>
            <a:off x="2958966" y="9012938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9" name="Ellipse 158"/>
          <p:cNvSpPr/>
          <p:nvPr/>
        </p:nvSpPr>
        <p:spPr>
          <a:xfrm>
            <a:off x="3113054" y="9015963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0" name="Ellipse 159"/>
          <p:cNvSpPr/>
          <p:nvPr/>
        </p:nvSpPr>
        <p:spPr>
          <a:xfrm>
            <a:off x="3269504" y="9012938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1" name="Ellipse 160"/>
          <p:cNvSpPr/>
          <p:nvPr/>
        </p:nvSpPr>
        <p:spPr>
          <a:xfrm>
            <a:off x="3421904" y="9012938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2" name="Ellipse 161"/>
          <p:cNvSpPr/>
          <p:nvPr/>
        </p:nvSpPr>
        <p:spPr>
          <a:xfrm>
            <a:off x="3571279" y="9012938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3" name="Ellipse 162"/>
          <p:cNvSpPr/>
          <p:nvPr/>
        </p:nvSpPr>
        <p:spPr>
          <a:xfrm>
            <a:off x="3725367" y="9015963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4" name="Ellipse 163"/>
          <p:cNvSpPr/>
          <p:nvPr/>
        </p:nvSpPr>
        <p:spPr>
          <a:xfrm>
            <a:off x="3873054" y="9009913"/>
            <a:ext cx="149375" cy="149375"/>
          </a:xfrm>
          <a:prstGeom prst="ellipse">
            <a:avLst/>
          </a:prstGeom>
          <a:solidFill>
            <a:srgbClr val="BFBFB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5" name="Ellipse 164"/>
          <p:cNvSpPr/>
          <p:nvPr/>
        </p:nvSpPr>
        <p:spPr>
          <a:xfrm>
            <a:off x="4027142" y="9012938"/>
            <a:ext cx="149375" cy="14937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6" name="Ellipse 165"/>
          <p:cNvSpPr/>
          <p:nvPr/>
        </p:nvSpPr>
        <p:spPr>
          <a:xfrm>
            <a:off x="2652478" y="9400288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7" name="Ellipse 166"/>
          <p:cNvSpPr/>
          <p:nvPr/>
        </p:nvSpPr>
        <p:spPr>
          <a:xfrm>
            <a:off x="2804878" y="9400288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8" name="Ellipse 167"/>
          <p:cNvSpPr/>
          <p:nvPr/>
        </p:nvSpPr>
        <p:spPr>
          <a:xfrm>
            <a:off x="2954253" y="9400288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9" name="Ellipse 168"/>
          <p:cNvSpPr/>
          <p:nvPr/>
        </p:nvSpPr>
        <p:spPr>
          <a:xfrm>
            <a:off x="3108341" y="9403313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0" name="Ellipse 169"/>
          <p:cNvSpPr/>
          <p:nvPr/>
        </p:nvSpPr>
        <p:spPr>
          <a:xfrm>
            <a:off x="3264791" y="9400288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1" name="Ellipse 170"/>
          <p:cNvSpPr/>
          <p:nvPr/>
        </p:nvSpPr>
        <p:spPr>
          <a:xfrm>
            <a:off x="3417191" y="9400288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2" name="Ellipse 171"/>
          <p:cNvSpPr/>
          <p:nvPr/>
        </p:nvSpPr>
        <p:spPr>
          <a:xfrm>
            <a:off x="3566566" y="9400288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3" name="Ellipse 172"/>
          <p:cNvSpPr/>
          <p:nvPr/>
        </p:nvSpPr>
        <p:spPr>
          <a:xfrm>
            <a:off x="3720654" y="9403313"/>
            <a:ext cx="149375" cy="149375"/>
          </a:xfrm>
          <a:prstGeom prst="ellipse">
            <a:avLst/>
          </a:prstGeom>
          <a:solidFill>
            <a:srgbClr val="BFBFB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4" name="Ellipse 173"/>
          <p:cNvSpPr/>
          <p:nvPr/>
        </p:nvSpPr>
        <p:spPr>
          <a:xfrm>
            <a:off x="3868341" y="9397263"/>
            <a:ext cx="149375" cy="149375"/>
          </a:xfrm>
          <a:prstGeom prst="ellipse">
            <a:avLst/>
          </a:prstGeom>
          <a:solidFill>
            <a:srgbClr val="BFBFB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5" name="Ellipse 174"/>
          <p:cNvSpPr/>
          <p:nvPr/>
        </p:nvSpPr>
        <p:spPr>
          <a:xfrm>
            <a:off x="4022429" y="9400288"/>
            <a:ext cx="149375" cy="14937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6" name="Ellipse 175"/>
          <p:cNvSpPr/>
          <p:nvPr/>
        </p:nvSpPr>
        <p:spPr>
          <a:xfrm>
            <a:off x="2661904" y="9781288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7" name="Ellipse 176"/>
          <p:cNvSpPr/>
          <p:nvPr/>
        </p:nvSpPr>
        <p:spPr>
          <a:xfrm>
            <a:off x="2814304" y="9781288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8" name="Ellipse 177"/>
          <p:cNvSpPr/>
          <p:nvPr/>
        </p:nvSpPr>
        <p:spPr>
          <a:xfrm>
            <a:off x="2963679" y="9781288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9" name="Ellipse 178"/>
          <p:cNvSpPr/>
          <p:nvPr/>
        </p:nvSpPr>
        <p:spPr>
          <a:xfrm>
            <a:off x="3117767" y="9784313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0" name="Ellipse 179"/>
          <p:cNvSpPr/>
          <p:nvPr/>
        </p:nvSpPr>
        <p:spPr>
          <a:xfrm>
            <a:off x="3274217" y="9781288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1" name="Ellipse 180"/>
          <p:cNvSpPr/>
          <p:nvPr/>
        </p:nvSpPr>
        <p:spPr>
          <a:xfrm>
            <a:off x="3426617" y="9781288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2" name="Ellipse 181"/>
          <p:cNvSpPr/>
          <p:nvPr/>
        </p:nvSpPr>
        <p:spPr>
          <a:xfrm>
            <a:off x="3575992" y="9781288"/>
            <a:ext cx="149375" cy="149375"/>
          </a:xfrm>
          <a:prstGeom prst="ellipse">
            <a:avLst/>
          </a:prstGeom>
          <a:solidFill>
            <a:srgbClr val="BFBFB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3" name="Ellipse 182"/>
          <p:cNvSpPr/>
          <p:nvPr/>
        </p:nvSpPr>
        <p:spPr>
          <a:xfrm>
            <a:off x="3730080" y="9784313"/>
            <a:ext cx="149375" cy="149375"/>
          </a:xfrm>
          <a:prstGeom prst="ellipse">
            <a:avLst/>
          </a:prstGeom>
          <a:solidFill>
            <a:srgbClr val="BFBFB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4" name="Ellipse 183"/>
          <p:cNvSpPr/>
          <p:nvPr/>
        </p:nvSpPr>
        <p:spPr>
          <a:xfrm>
            <a:off x="3877767" y="9778263"/>
            <a:ext cx="149375" cy="149375"/>
          </a:xfrm>
          <a:prstGeom prst="ellipse">
            <a:avLst/>
          </a:prstGeom>
          <a:solidFill>
            <a:srgbClr val="BFBFB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5" name="Ellipse 184"/>
          <p:cNvSpPr/>
          <p:nvPr/>
        </p:nvSpPr>
        <p:spPr>
          <a:xfrm>
            <a:off x="4031855" y="9781288"/>
            <a:ext cx="149375" cy="14937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86" name="Connecteur droit 185"/>
          <p:cNvCxnSpPr/>
          <p:nvPr/>
        </p:nvCxnSpPr>
        <p:spPr>
          <a:xfrm>
            <a:off x="17110" y="7902836"/>
            <a:ext cx="4164120" cy="0"/>
          </a:xfrm>
          <a:prstGeom prst="line">
            <a:avLst/>
          </a:prstGeom>
          <a:ln w="6350" cmpd="sng">
            <a:solidFill>
              <a:srgbClr val="7F7F7F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87" name="Tableau 18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1411323"/>
              </p:ext>
            </p:extLst>
          </p:nvPr>
        </p:nvGraphicFramePr>
        <p:xfrm>
          <a:off x="4359086" y="353444"/>
          <a:ext cx="3097245" cy="1894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972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fr-FR" dirty="0"/>
                        <a:t>STUDI E FORMAZIONE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</a:br>
                      <a: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FORMAZIONE – UNIVERSITÀ 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| 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>
                              <a:lumMod val="65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2000 – 2003</a:t>
                      </a:r>
                      <a:endParaRPr kumimoji="0" lang="fr-FR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>
                            <a:lumMod val="65000"/>
                          </a:prstClr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Descrivi le specialità di questa formazione: i tuoi diplomi, le opzioni di formazione, </a:t>
                      </a:r>
                      <a:r>
                        <a:rPr kumimoji="0" lang="it-IT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ecc</a:t>
                      </a:r>
                      <a: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...</a:t>
                      </a:r>
                      <a:b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</a:br>
                      <a:endParaRPr kumimoji="0" lang="it-IT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7F7F7F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Calibri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FORMAZIONE – UNIVERSITÀ 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| 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>
                              <a:lumMod val="65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2000 – 2003</a:t>
                      </a:r>
                      <a:endParaRPr kumimoji="0" lang="fr-FR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>
                            <a:lumMod val="65000"/>
                          </a:prstClr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Descrivi le specialità di questa formazione: i tuoi diplomi, le opzioni di formazione, </a:t>
                      </a:r>
                      <a:r>
                        <a:rPr kumimoji="0" lang="it-IT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ecc</a:t>
                      </a:r>
                      <a: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...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88" name="Tableau 18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5697193"/>
              </p:ext>
            </p:extLst>
          </p:nvPr>
        </p:nvGraphicFramePr>
        <p:xfrm>
          <a:off x="4465605" y="2697042"/>
          <a:ext cx="3097245" cy="3418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972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fr-FR" dirty="0"/>
                        <a:t>ESPERIENZA PROFESIONALI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kumimoji="0" lang="it-IT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</a:br>
                      <a:r>
                        <a:rPr kumimoji="0" lang="it-IT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NOME </a:t>
                      </a:r>
                      <a: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DELLA DITTA 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|</a:t>
                      </a:r>
                      <a: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 POSIZIONE 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| 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>
                              <a:lumMod val="65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2000 – 2003</a:t>
                      </a:r>
                      <a:endParaRPr kumimoji="0" lang="fr-FR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>
                            <a:lumMod val="65000"/>
                          </a:prstClr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Descrivi qui le funzioni che hai ricoperto per questa posizione. Descrivi anche le tue missioni e i risultati</a:t>
                      </a:r>
                      <a:b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</a:br>
                      <a:endParaRPr kumimoji="0" lang="fr-FR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50000"/>
                            <a:lumOff val="50000"/>
                          </a:prstClr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Calibri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NOME DELLA DITTA 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|</a:t>
                      </a:r>
                      <a: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 POSIZIONE 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| 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>
                              <a:lumMod val="65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2000 – 2003</a:t>
                      </a:r>
                      <a:endParaRPr kumimoji="0" lang="fr-FR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>
                            <a:lumMod val="65000"/>
                          </a:prstClr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Descrivi qui le funzioni che hai ricoperto per questa posizione. Descrivi anche le tue missioni e i risultati</a:t>
                      </a:r>
                      <a:b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</a:br>
                      <a:endParaRPr kumimoji="0" lang="fr-FR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50000"/>
                            <a:lumOff val="50000"/>
                          </a:prstClr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Calibri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NOME DELLA DITTA 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|</a:t>
                      </a:r>
                      <a: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 POSIZIONE 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| 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>
                              <a:lumMod val="65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2000 – 2003</a:t>
                      </a:r>
                      <a:endParaRPr kumimoji="0" lang="fr-FR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>
                            <a:lumMod val="65000"/>
                          </a:prstClr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Descrivi qui le funzioni che hai ricoperto per questa posizione. Descrivi anche le tue missioni e i risultati</a:t>
                      </a:r>
                      <a:b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</a:br>
                      <a:endParaRPr kumimoji="0" lang="fr-FR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50000"/>
                            <a:lumOff val="50000"/>
                          </a:prstClr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Calibri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NOME DELLA DITTA 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|</a:t>
                      </a:r>
                      <a: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 POSIZIONE 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| 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>
                              <a:lumMod val="65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2000 – 2003</a:t>
                      </a:r>
                      <a:endParaRPr kumimoji="0" lang="fr-FR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>
                            <a:lumMod val="65000"/>
                          </a:prstClr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Descrivi qui le funzioni che hai ricoperto per questa posizione. Descrivi anche le tue missioni e i risultati</a:t>
                      </a:r>
                      <a:endParaRPr kumimoji="0" lang="fr-FR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50000"/>
                            <a:lumOff val="50000"/>
                          </a:prstClr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Calibri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cxnSp>
        <p:nvCxnSpPr>
          <p:cNvPr id="189" name="Connecteur droit 188"/>
          <p:cNvCxnSpPr/>
          <p:nvPr/>
        </p:nvCxnSpPr>
        <p:spPr>
          <a:xfrm>
            <a:off x="4465605" y="2470963"/>
            <a:ext cx="2956231" cy="0"/>
          </a:xfrm>
          <a:prstGeom prst="line">
            <a:avLst/>
          </a:prstGeom>
          <a:ln w="6350" cmpd="sng">
            <a:solidFill>
              <a:srgbClr val="7F7F7F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1" name="Connecteur droit 190"/>
          <p:cNvCxnSpPr/>
          <p:nvPr/>
        </p:nvCxnSpPr>
        <p:spPr>
          <a:xfrm>
            <a:off x="4500100" y="6283142"/>
            <a:ext cx="2956231" cy="0"/>
          </a:xfrm>
          <a:prstGeom prst="line">
            <a:avLst/>
          </a:prstGeom>
          <a:ln w="6350" cmpd="sng">
            <a:solidFill>
              <a:srgbClr val="7F7F7F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2" name="ZoneTexte 191"/>
          <p:cNvSpPr txBox="1"/>
          <p:nvPr/>
        </p:nvSpPr>
        <p:spPr>
          <a:xfrm>
            <a:off x="4686836" y="6437468"/>
            <a:ext cx="2769495" cy="338554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pPr algn="r"/>
            <a:r>
              <a:rPr lang="fr-FR" sz="1600" dirty="0"/>
              <a:t>LINGUA</a:t>
            </a:r>
          </a:p>
        </p:txBody>
      </p:sp>
      <p:sp>
        <p:nvSpPr>
          <p:cNvPr id="193" name="Ellipse 192"/>
          <p:cNvSpPr/>
          <p:nvPr/>
        </p:nvSpPr>
        <p:spPr>
          <a:xfrm>
            <a:off x="5939710" y="7011524"/>
            <a:ext cx="139678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4" name="Ellipse 193"/>
          <p:cNvSpPr/>
          <p:nvPr/>
        </p:nvSpPr>
        <p:spPr>
          <a:xfrm>
            <a:off x="6092110" y="7011524"/>
            <a:ext cx="139678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5" name="Ellipse 194"/>
          <p:cNvSpPr/>
          <p:nvPr/>
        </p:nvSpPr>
        <p:spPr>
          <a:xfrm>
            <a:off x="6241485" y="7011524"/>
            <a:ext cx="139678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6" name="Ellipse 195"/>
          <p:cNvSpPr/>
          <p:nvPr/>
        </p:nvSpPr>
        <p:spPr>
          <a:xfrm>
            <a:off x="6395573" y="7014549"/>
            <a:ext cx="139678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7" name="Ellipse 196"/>
          <p:cNvSpPr/>
          <p:nvPr/>
        </p:nvSpPr>
        <p:spPr>
          <a:xfrm>
            <a:off x="6552023" y="7011524"/>
            <a:ext cx="139678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8" name="Ellipse 197"/>
          <p:cNvSpPr/>
          <p:nvPr/>
        </p:nvSpPr>
        <p:spPr>
          <a:xfrm>
            <a:off x="6704423" y="7011524"/>
            <a:ext cx="139678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9" name="Ellipse 198"/>
          <p:cNvSpPr/>
          <p:nvPr/>
        </p:nvSpPr>
        <p:spPr>
          <a:xfrm>
            <a:off x="6853798" y="7011524"/>
            <a:ext cx="139678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0" name="Ellipse 199"/>
          <p:cNvSpPr/>
          <p:nvPr/>
        </p:nvSpPr>
        <p:spPr>
          <a:xfrm>
            <a:off x="7007886" y="7014549"/>
            <a:ext cx="139678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1" name="Ellipse 200"/>
          <p:cNvSpPr/>
          <p:nvPr/>
        </p:nvSpPr>
        <p:spPr>
          <a:xfrm>
            <a:off x="7155573" y="7008499"/>
            <a:ext cx="139678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2" name="Ellipse 201"/>
          <p:cNvSpPr/>
          <p:nvPr/>
        </p:nvSpPr>
        <p:spPr>
          <a:xfrm>
            <a:off x="7309661" y="7011524"/>
            <a:ext cx="139678" cy="14937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3" name="Ellipse 202"/>
          <p:cNvSpPr/>
          <p:nvPr/>
        </p:nvSpPr>
        <p:spPr>
          <a:xfrm>
            <a:off x="5944423" y="7367124"/>
            <a:ext cx="139678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4" name="Ellipse 203"/>
          <p:cNvSpPr/>
          <p:nvPr/>
        </p:nvSpPr>
        <p:spPr>
          <a:xfrm>
            <a:off x="6096823" y="7367124"/>
            <a:ext cx="139678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5" name="Ellipse 204"/>
          <p:cNvSpPr/>
          <p:nvPr/>
        </p:nvSpPr>
        <p:spPr>
          <a:xfrm>
            <a:off x="6246198" y="7367124"/>
            <a:ext cx="139678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6" name="Ellipse 205"/>
          <p:cNvSpPr/>
          <p:nvPr/>
        </p:nvSpPr>
        <p:spPr>
          <a:xfrm>
            <a:off x="6400286" y="7370149"/>
            <a:ext cx="139678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7" name="Ellipse 206"/>
          <p:cNvSpPr/>
          <p:nvPr/>
        </p:nvSpPr>
        <p:spPr>
          <a:xfrm>
            <a:off x="6556736" y="7367124"/>
            <a:ext cx="139678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8" name="Ellipse 207"/>
          <p:cNvSpPr/>
          <p:nvPr/>
        </p:nvSpPr>
        <p:spPr>
          <a:xfrm>
            <a:off x="6709136" y="7367124"/>
            <a:ext cx="139678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9" name="Ellipse 208"/>
          <p:cNvSpPr/>
          <p:nvPr/>
        </p:nvSpPr>
        <p:spPr>
          <a:xfrm>
            <a:off x="6858511" y="7367124"/>
            <a:ext cx="139678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0" name="Ellipse 209"/>
          <p:cNvSpPr/>
          <p:nvPr/>
        </p:nvSpPr>
        <p:spPr>
          <a:xfrm>
            <a:off x="7012599" y="7370149"/>
            <a:ext cx="139678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1" name="Ellipse 210"/>
          <p:cNvSpPr/>
          <p:nvPr/>
        </p:nvSpPr>
        <p:spPr>
          <a:xfrm>
            <a:off x="7160286" y="7364099"/>
            <a:ext cx="139678" cy="149375"/>
          </a:xfrm>
          <a:prstGeom prst="ellipse">
            <a:avLst/>
          </a:prstGeom>
          <a:solidFill>
            <a:srgbClr val="BFBFB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2" name="Ellipse 211"/>
          <p:cNvSpPr/>
          <p:nvPr/>
        </p:nvSpPr>
        <p:spPr>
          <a:xfrm>
            <a:off x="7314374" y="7367124"/>
            <a:ext cx="139678" cy="14937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3" name="Ellipse 212"/>
          <p:cNvSpPr/>
          <p:nvPr/>
        </p:nvSpPr>
        <p:spPr>
          <a:xfrm>
            <a:off x="5939710" y="7754474"/>
            <a:ext cx="139678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4" name="Ellipse 213"/>
          <p:cNvSpPr/>
          <p:nvPr/>
        </p:nvSpPr>
        <p:spPr>
          <a:xfrm>
            <a:off x="6092110" y="7754474"/>
            <a:ext cx="139678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5" name="Ellipse 214"/>
          <p:cNvSpPr/>
          <p:nvPr/>
        </p:nvSpPr>
        <p:spPr>
          <a:xfrm>
            <a:off x="6241485" y="7754474"/>
            <a:ext cx="139678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6" name="Ellipse 215"/>
          <p:cNvSpPr/>
          <p:nvPr/>
        </p:nvSpPr>
        <p:spPr>
          <a:xfrm>
            <a:off x="6395573" y="7757499"/>
            <a:ext cx="139678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7" name="Ellipse 216"/>
          <p:cNvSpPr/>
          <p:nvPr/>
        </p:nvSpPr>
        <p:spPr>
          <a:xfrm>
            <a:off x="6552023" y="7754474"/>
            <a:ext cx="139678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8" name="Ellipse 217"/>
          <p:cNvSpPr/>
          <p:nvPr/>
        </p:nvSpPr>
        <p:spPr>
          <a:xfrm>
            <a:off x="6704423" y="7754474"/>
            <a:ext cx="139678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9" name="Ellipse 218"/>
          <p:cNvSpPr/>
          <p:nvPr/>
        </p:nvSpPr>
        <p:spPr>
          <a:xfrm>
            <a:off x="6853798" y="7754474"/>
            <a:ext cx="139678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0" name="Ellipse 219"/>
          <p:cNvSpPr/>
          <p:nvPr/>
        </p:nvSpPr>
        <p:spPr>
          <a:xfrm>
            <a:off x="7007886" y="7757499"/>
            <a:ext cx="139678" cy="149375"/>
          </a:xfrm>
          <a:prstGeom prst="ellipse">
            <a:avLst/>
          </a:prstGeom>
          <a:solidFill>
            <a:srgbClr val="BFBFB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1" name="Ellipse 220"/>
          <p:cNvSpPr/>
          <p:nvPr/>
        </p:nvSpPr>
        <p:spPr>
          <a:xfrm>
            <a:off x="7155573" y="7751449"/>
            <a:ext cx="139678" cy="149375"/>
          </a:xfrm>
          <a:prstGeom prst="ellipse">
            <a:avLst/>
          </a:prstGeom>
          <a:solidFill>
            <a:srgbClr val="BFBFB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2" name="Ellipse 221"/>
          <p:cNvSpPr/>
          <p:nvPr/>
        </p:nvSpPr>
        <p:spPr>
          <a:xfrm>
            <a:off x="7309661" y="7754474"/>
            <a:ext cx="139678" cy="14937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234" name="Tableau 2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9074849"/>
              </p:ext>
            </p:extLst>
          </p:nvPr>
        </p:nvGraphicFramePr>
        <p:xfrm>
          <a:off x="4629479" y="6869016"/>
          <a:ext cx="2829285" cy="117251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292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FRANCESE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INGLESE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ITALIANO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236" name="Connecteur droit 235"/>
          <p:cNvCxnSpPr/>
          <p:nvPr/>
        </p:nvCxnSpPr>
        <p:spPr>
          <a:xfrm>
            <a:off x="4502533" y="8262729"/>
            <a:ext cx="2956231" cy="0"/>
          </a:xfrm>
          <a:prstGeom prst="line">
            <a:avLst/>
          </a:prstGeom>
          <a:ln w="6350" cmpd="sng">
            <a:solidFill>
              <a:srgbClr val="7F7F7F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7" name="ZoneTexte 236"/>
          <p:cNvSpPr txBox="1"/>
          <p:nvPr/>
        </p:nvSpPr>
        <p:spPr>
          <a:xfrm>
            <a:off x="4686836" y="8824095"/>
            <a:ext cx="277192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Lorem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adipiscing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Mauris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 diam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leo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consequat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ac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 vitae,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egestas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efficitur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risus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. Suspendisse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dapibus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convallis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justo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 et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ullamcorper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Quisque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 et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pulvinar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hendrerit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lectus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 non,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tincidunt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purus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. Ut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congue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nulla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lorem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, at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eleifend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justo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hendrerit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vel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Cras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porttitor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accumsan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 est</a:t>
            </a:r>
            <a:endParaRPr lang="it-IT" sz="1100" dirty="0">
              <a:solidFill>
                <a:schemeClr val="tx1">
                  <a:lumMod val="50000"/>
                  <a:lumOff val="50000"/>
                </a:schemeClr>
              </a:solidFill>
              <a:cs typeface="Calibri"/>
            </a:endParaRPr>
          </a:p>
        </p:txBody>
      </p:sp>
      <p:sp>
        <p:nvSpPr>
          <p:cNvPr id="238" name="ZoneTexte 237"/>
          <p:cNvSpPr txBox="1"/>
          <p:nvPr/>
        </p:nvSpPr>
        <p:spPr>
          <a:xfrm>
            <a:off x="4652341" y="8439447"/>
            <a:ext cx="2769495" cy="338554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pPr algn="r"/>
            <a:r>
              <a:rPr lang="fr-FR" sz="1600" dirty="0"/>
              <a:t>PASSATEMPO</a:t>
            </a:r>
          </a:p>
        </p:txBody>
      </p:sp>
      <p:sp>
        <p:nvSpPr>
          <p:cNvPr id="136" name="ZoneTexte 135">
            <a:extLst>
              <a:ext uri="{FF2B5EF4-FFF2-40B4-BE49-F238E27FC236}">
                <a16:creationId xmlns:a16="http://schemas.microsoft.com/office/drawing/2014/main" id="{FB014C5C-917A-464F-B109-5175BCC9EC08}"/>
              </a:ext>
            </a:extLst>
          </p:cNvPr>
          <p:cNvSpPr txBox="1"/>
          <p:nvPr/>
        </p:nvSpPr>
        <p:spPr>
          <a:xfrm>
            <a:off x="586192" y="2677210"/>
            <a:ext cx="196560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/>
              <a:t>TEL : 111 222 333</a:t>
            </a:r>
          </a:p>
          <a:p>
            <a:endParaRPr lang="fr-FR" sz="1000" dirty="0"/>
          </a:p>
          <a:p>
            <a:r>
              <a:rPr lang="fr-FR" sz="1000" dirty="0"/>
              <a:t>EMAIL: MAIL@MAIL.COM</a:t>
            </a:r>
            <a:br>
              <a:rPr lang="fr-FR" sz="1000" dirty="0"/>
            </a:br>
            <a:br>
              <a:rPr lang="fr-FR" sz="1000" dirty="0"/>
            </a:br>
            <a:r>
              <a:rPr lang="fr-FR" sz="1000" dirty="0"/>
              <a:t>SITEWEB: HTTP//WWW.SITE.COM</a:t>
            </a:r>
            <a:br>
              <a:rPr lang="fr-FR" sz="1000" dirty="0"/>
            </a:br>
            <a:endParaRPr lang="fr-FR" sz="1000" dirty="0"/>
          </a:p>
          <a:p>
            <a:r>
              <a:rPr lang="fr-FR" sz="1000" dirty="0"/>
              <a:t>INDIRIZZO : LOREM IPSUM ROMA</a:t>
            </a:r>
          </a:p>
          <a:p>
            <a:endParaRPr lang="fr-FR" sz="1000" dirty="0"/>
          </a:p>
        </p:txBody>
      </p:sp>
    </p:spTree>
    <p:extLst>
      <p:ext uri="{BB962C8B-B14F-4D97-AF65-F5344CB8AC3E}">
        <p14:creationId xmlns:p14="http://schemas.microsoft.com/office/powerpoint/2010/main" val="302452155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317</Words>
  <Application>Microsoft Macintosh PowerPoint</Application>
  <PresentationFormat>Personnalisé</PresentationFormat>
  <Paragraphs>38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Avenir Book</vt:lpstr>
      <vt:lpstr>Calibri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16</cp:revision>
  <dcterms:created xsi:type="dcterms:W3CDTF">2014-11-28T06:14:51Z</dcterms:created>
  <dcterms:modified xsi:type="dcterms:W3CDTF">2020-10-02T08:22:55Z</dcterms:modified>
</cp:coreProperties>
</file>