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  <a:srgbClr val="E7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2A3B0-A60E-4B4C-ACC3-46DA8EFE15BA}" v="38" dt="2020-10-02T08:22:41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50" d="100"/>
          <a:sy n="150" d="100"/>
        </p:scale>
        <p:origin x="1816" y="-16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C62A3B0-A60E-4B4C-ACC3-46DA8EFE15BA}"/>
    <pc:docChg chg="undo custSel modSld">
      <pc:chgData name="Axel Maille" userId="065ad68c099279a8" providerId="LiveId" clId="{6C62A3B0-A60E-4B4C-ACC3-46DA8EFE15BA}" dt="2020-10-02T08:22:55.143" v="114" actId="20577"/>
      <pc:docMkLst>
        <pc:docMk/>
      </pc:docMkLst>
      <pc:sldChg chg="addSp delSp modSp mod">
        <pc:chgData name="Axel Maille" userId="065ad68c099279a8" providerId="LiveId" clId="{6C62A3B0-A60E-4B4C-ACC3-46DA8EFE15BA}" dt="2020-10-02T08:22:55.143" v="114" actId="20577"/>
        <pc:sldMkLst>
          <pc:docMk/>
          <pc:sldMk cId="3024521554" sldId="256"/>
        </pc:sldMkLst>
        <pc:spChg chg="mod">
          <ac:chgData name="Axel Maille" userId="065ad68c099279a8" providerId="LiveId" clId="{6C62A3B0-A60E-4B4C-ACC3-46DA8EFE15BA}" dt="2020-10-02T08:17:43.253" v="3" actId="20577"/>
          <ac:spMkLst>
            <pc:docMk/>
            <pc:sldMk cId="3024521554" sldId="256"/>
            <ac:spMk id="6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7:47.733" v="4"/>
          <ac:spMkLst>
            <pc:docMk/>
            <pc:sldMk cId="3024521554" sldId="256"/>
            <ac:spMk id="7" creationId="{00000000-0000-0000-0000-000000000000}"/>
          </ac:spMkLst>
        </pc:spChg>
        <pc:spChg chg="del">
          <ac:chgData name="Axel Maille" userId="065ad68c099279a8" providerId="LiveId" clId="{6C62A3B0-A60E-4B4C-ACC3-46DA8EFE15BA}" dt="2020-10-02T08:17:33.484" v="0" actId="478"/>
          <ac:spMkLst>
            <pc:docMk/>
            <pc:sldMk cId="3024521554" sldId="256"/>
            <ac:spMk id="11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8:31.386" v="20" actId="1035"/>
          <ac:spMkLst>
            <pc:docMk/>
            <pc:sldMk cId="3024521554" sldId="256"/>
            <ac:spMk id="13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8:27.772" v="14" actId="1035"/>
          <ac:spMkLst>
            <pc:docMk/>
            <pc:sldMk cId="3024521554" sldId="256"/>
            <ac:spMk id="14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8:50.783" v="22"/>
          <ac:spMkLst>
            <pc:docMk/>
            <pc:sldMk cId="3024521554" sldId="256"/>
            <ac:spMk id="59" creationId="{00000000-0000-0000-0000-000000000000}"/>
          </ac:spMkLst>
        </pc:spChg>
        <pc:spChg chg="add mod">
          <ac:chgData name="Axel Maille" userId="065ad68c099279a8" providerId="LiveId" clId="{6C62A3B0-A60E-4B4C-ACC3-46DA8EFE15BA}" dt="2020-10-02T08:17:37.685" v="2" actId="1076"/>
          <ac:spMkLst>
            <pc:docMk/>
            <pc:sldMk cId="3024521554" sldId="256"/>
            <ac:spMk id="136" creationId="{FB014C5C-917A-464F-B109-5175BCC9EC08}"/>
          </ac:spMkLst>
        </pc:spChg>
        <pc:spChg chg="mod">
          <ac:chgData name="Axel Maille" userId="065ad68c099279a8" providerId="LiveId" clId="{6C62A3B0-A60E-4B4C-ACC3-46DA8EFE15BA}" dt="2020-10-02T08:18:46.849" v="21"/>
          <ac:spMkLst>
            <pc:docMk/>
            <pc:sldMk cId="3024521554" sldId="256"/>
            <ac:spMk id="145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8:54.305" v="23"/>
          <ac:spMkLst>
            <pc:docMk/>
            <pc:sldMk cId="3024521554" sldId="256"/>
            <ac:spMk id="192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9:11.553" v="28" actId="108"/>
          <ac:spMkLst>
            <pc:docMk/>
            <pc:sldMk cId="3024521554" sldId="256"/>
            <ac:spMk id="237" creationId="{00000000-0000-0000-0000-000000000000}"/>
          </ac:spMkLst>
        </pc:spChg>
        <pc:spChg chg="mod">
          <ac:chgData name="Axel Maille" userId="065ad68c099279a8" providerId="LiveId" clId="{6C62A3B0-A60E-4B4C-ACC3-46DA8EFE15BA}" dt="2020-10-02T08:18:57.554" v="24"/>
          <ac:spMkLst>
            <pc:docMk/>
            <pc:sldMk cId="3024521554" sldId="256"/>
            <ac:spMk id="238" creationId="{00000000-0000-0000-0000-000000000000}"/>
          </ac:spMkLst>
        </pc:spChg>
        <pc:graphicFrameChg chg="mod modGraphic">
          <ac:chgData name="Axel Maille" userId="065ad68c099279a8" providerId="LiveId" clId="{6C62A3B0-A60E-4B4C-ACC3-46DA8EFE15BA}" dt="2020-10-02T08:21:58.463" v="96" actId="20577"/>
          <ac:graphicFrameMkLst>
            <pc:docMk/>
            <pc:sldMk cId="3024521554" sldId="256"/>
            <ac:graphicFrameMk id="58" creationId="{00000000-0000-0000-0000-000000000000}"/>
          </ac:graphicFrameMkLst>
        </pc:graphicFrameChg>
        <pc:graphicFrameChg chg="mod modGraphic">
          <ac:chgData name="Axel Maille" userId="065ad68c099279a8" providerId="LiveId" clId="{6C62A3B0-A60E-4B4C-ACC3-46DA8EFE15BA}" dt="2020-10-02T08:21:53.414" v="80" actId="108"/>
          <ac:graphicFrameMkLst>
            <pc:docMk/>
            <pc:sldMk cId="3024521554" sldId="256"/>
            <ac:graphicFrameMk id="144" creationId="{00000000-0000-0000-0000-000000000000}"/>
          </ac:graphicFrameMkLst>
        </pc:graphicFrameChg>
        <pc:graphicFrameChg chg="mod modGraphic">
          <ac:chgData name="Axel Maille" userId="065ad68c099279a8" providerId="LiveId" clId="{6C62A3B0-A60E-4B4C-ACC3-46DA8EFE15BA}" dt="2020-10-02T08:22:48.433" v="111" actId="20577"/>
          <ac:graphicFrameMkLst>
            <pc:docMk/>
            <pc:sldMk cId="3024521554" sldId="256"/>
            <ac:graphicFrameMk id="187" creationId="{00000000-0000-0000-0000-000000000000}"/>
          </ac:graphicFrameMkLst>
        </pc:graphicFrameChg>
        <pc:graphicFrameChg chg="mod modGraphic">
          <ac:chgData name="Axel Maille" userId="065ad68c099279a8" providerId="LiveId" clId="{6C62A3B0-A60E-4B4C-ACC3-46DA8EFE15BA}" dt="2020-10-02T08:22:55.143" v="114" actId="20577"/>
          <ac:graphicFrameMkLst>
            <pc:docMk/>
            <pc:sldMk cId="3024521554" sldId="256"/>
            <ac:graphicFrameMk id="188" creationId="{00000000-0000-0000-0000-000000000000}"/>
          </ac:graphicFrameMkLst>
        </pc:graphicFrameChg>
        <pc:graphicFrameChg chg="mod">
          <ac:chgData name="Axel Maille" userId="065ad68c099279a8" providerId="LiveId" clId="{6C62A3B0-A60E-4B4C-ACC3-46DA8EFE15BA}" dt="2020-10-02T08:21:00.311" v="59"/>
          <ac:graphicFrameMkLst>
            <pc:docMk/>
            <pc:sldMk cId="3024521554" sldId="256"/>
            <ac:graphicFrameMk id="23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72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6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33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8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8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20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2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8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BA92-8CA7-5142-A728-81555E999EE1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E98-E38B-C349-BE10-21C0B0E203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59086" cy="10688638"/>
          </a:xfrm>
          <a:prstGeom prst="rect">
            <a:avLst/>
          </a:prstGeom>
          <a:solidFill>
            <a:srgbClr val="E7E4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359" r="13675"/>
          <a:stretch/>
        </p:blipFill>
        <p:spPr>
          <a:xfrm>
            <a:off x="521746" y="0"/>
            <a:ext cx="1525859" cy="164354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1746" y="1653882"/>
            <a:ext cx="2910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latin typeface="Arial"/>
                <a:cs typeface="Arial"/>
              </a:rPr>
              <a:t>LAETITIA MARTINI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1746" y="2046639"/>
            <a:ext cx="2301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0" y="2470963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4042231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1746" y="4499609"/>
            <a:ext cx="3642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venir Book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1746" y="4150123"/>
            <a:ext cx="119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OBIETTIVO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-34455" y="5554537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au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65411"/>
              </p:ext>
            </p:extLst>
          </p:nvPr>
        </p:nvGraphicFramePr>
        <p:xfrm>
          <a:off x="521746" y="6140632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/ EXCEL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PHP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ANALYTICS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>
            <a:off x="521746" y="5718915"/>
            <a:ext cx="133222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/>
              <a:t>CONOSCENZE</a:t>
            </a:r>
          </a:p>
        </p:txBody>
      </p:sp>
      <p:sp>
        <p:nvSpPr>
          <p:cNvPr id="63" name="Ellipse 62"/>
          <p:cNvSpPr/>
          <p:nvPr/>
        </p:nvSpPr>
        <p:spPr>
          <a:xfrm>
            <a:off x="26524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8048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954253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108341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32647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4171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3566566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720654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868341" y="629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4022429" y="63011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571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8095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58966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13054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32695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34219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3571279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3725367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873054" y="66537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027142" y="66567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524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8048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54253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08341" y="7047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2647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34171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66566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3720654" y="7047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868341" y="7041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4022429" y="7044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26619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28143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2963679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3117767" y="742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2742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34266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575992" y="7425115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3730080" y="7428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3877767" y="7422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031855" y="7425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51084"/>
              </p:ext>
            </p:extLst>
          </p:nvPr>
        </p:nvGraphicFramePr>
        <p:xfrm>
          <a:off x="521746" y="8496805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" name="ZoneTexte 144"/>
          <p:cNvSpPr txBox="1"/>
          <p:nvPr/>
        </p:nvSpPr>
        <p:spPr>
          <a:xfrm>
            <a:off x="521746" y="8075088"/>
            <a:ext cx="1323311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/>
              <a:t>PERSONALITA</a:t>
            </a:r>
          </a:p>
        </p:txBody>
      </p:sp>
      <p:sp>
        <p:nvSpPr>
          <p:cNvPr id="146" name="Ellipse 145"/>
          <p:cNvSpPr/>
          <p:nvPr/>
        </p:nvSpPr>
        <p:spPr>
          <a:xfrm>
            <a:off x="26524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8048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2954253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108341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32647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4171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3566566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3720654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3868341" y="865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4022429" y="86573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6571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28095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2958966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3113054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2695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219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3571279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3725367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3873054" y="90099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4027142" y="90129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6524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8048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2954253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108341" y="9403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2647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34171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>
            <a:off x="3566566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3720654" y="9403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3868341" y="9397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4022429" y="9400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26619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28143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2963679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3117767" y="978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32742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34266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3575992" y="9781288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3730080" y="9784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3877767" y="9778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4031855" y="9781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6" name="Connecteur droit 185"/>
          <p:cNvCxnSpPr/>
          <p:nvPr/>
        </p:nvCxnSpPr>
        <p:spPr>
          <a:xfrm>
            <a:off x="17110" y="7902836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Tableau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11323"/>
              </p:ext>
            </p:extLst>
          </p:nvPr>
        </p:nvGraphicFramePr>
        <p:xfrm>
          <a:off x="4359086" y="353444"/>
          <a:ext cx="3097245" cy="189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STUDI E FORMAZIONE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– UNIVERSITÀ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– UNIVERSITÀ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8" name="Tableau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697193"/>
              </p:ext>
            </p:extLst>
          </p:nvPr>
        </p:nvGraphicFramePr>
        <p:xfrm>
          <a:off x="4465605" y="2697042"/>
          <a:ext cx="3097245" cy="341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ESPERIENZA PROFESIONALI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89" name="Connecteur droit 188"/>
          <p:cNvCxnSpPr/>
          <p:nvPr/>
        </p:nvCxnSpPr>
        <p:spPr>
          <a:xfrm>
            <a:off x="4465605" y="2470963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>
            <a:off x="4500100" y="6283142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4686836" y="6437468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/>
              <a:t>LINGUA</a:t>
            </a:r>
          </a:p>
        </p:txBody>
      </p:sp>
      <p:sp>
        <p:nvSpPr>
          <p:cNvPr id="193" name="Ellipse 192"/>
          <p:cNvSpPr/>
          <p:nvPr/>
        </p:nvSpPr>
        <p:spPr>
          <a:xfrm>
            <a:off x="59397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0921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241485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6395573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65520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67044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853798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7007886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7155573" y="7008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7309661" y="70115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59444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0968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246198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6400286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/>
          <p:cNvSpPr/>
          <p:nvPr/>
        </p:nvSpPr>
        <p:spPr>
          <a:xfrm>
            <a:off x="65567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/>
          <p:cNvSpPr/>
          <p:nvPr/>
        </p:nvSpPr>
        <p:spPr>
          <a:xfrm>
            <a:off x="67091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6858511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7012599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7160286" y="73640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7314374" y="73671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59397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0921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241485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395573" y="7757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5520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67044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6853798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7007886" y="77574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7155573" y="775144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7309661" y="775447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4" name="Tableau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074849"/>
              </p:ext>
            </p:extLst>
          </p:nvPr>
        </p:nvGraphicFramePr>
        <p:xfrm>
          <a:off x="4629479" y="6869016"/>
          <a:ext cx="2829285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6" name="Connecteur droit 235"/>
          <p:cNvCxnSpPr/>
          <p:nvPr/>
        </p:nvCxnSpPr>
        <p:spPr>
          <a:xfrm>
            <a:off x="4502533" y="8262729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ZoneTexte 236"/>
          <p:cNvSpPr txBox="1"/>
          <p:nvPr/>
        </p:nvSpPr>
        <p:spPr>
          <a:xfrm>
            <a:off x="4686836" y="8824095"/>
            <a:ext cx="27719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Mauris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diam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leo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vitae,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egestas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efficitur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risus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Suspendisse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dapibus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convallis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justo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ullamcorper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pulvinar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hendrerit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lectus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non,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tincidunt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purus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Ut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, at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eleifend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justo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hendrerit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vel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Cras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porttitor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accumsan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est</a:t>
            </a:r>
            <a:endParaRPr lang="it-IT" sz="11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  <p:sp>
        <p:nvSpPr>
          <p:cNvPr id="238" name="ZoneTexte 237"/>
          <p:cNvSpPr txBox="1"/>
          <p:nvPr/>
        </p:nvSpPr>
        <p:spPr>
          <a:xfrm>
            <a:off x="4652341" y="8439447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/>
              <a:t>PASSATEMPO</a:t>
            </a: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FB014C5C-917A-464F-B109-5175BCC9EC08}"/>
              </a:ext>
            </a:extLst>
          </p:cNvPr>
          <p:cNvSpPr txBox="1"/>
          <p:nvPr/>
        </p:nvSpPr>
        <p:spPr>
          <a:xfrm>
            <a:off x="586192" y="2677210"/>
            <a:ext cx="19656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TEL : 111 222 333</a:t>
            </a:r>
          </a:p>
          <a:p>
            <a:endParaRPr lang="fr-FR" sz="1000" dirty="0"/>
          </a:p>
          <a:p>
            <a:r>
              <a:rPr lang="fr-FR" sz="1000" dirty="0"/>
              <a:t>EMAIL: MAIL@MAIL.COM</a:t>
            </a:r>
            <a:br>
              <a:rPr lang="fr-FR" sz="1000" dirty="0"/>
            </a:br>
            <a:br>
              <a:rPr lang="fr-FR" sz="1000" dirty="0"/>
            </a:br>
            <a:r>
              <a:rPr lang="fr-FR" sz="1000" dirty="0"/>
              <a:t>SITEWEB: HTTP//WWW.SITE.COM</a:t>
            </a:r>
            <a:br>
              <a:rPr lang="fr-FR" sz="1000" dirty="0"/>
            </a:br>
            <a:endParaRPr lang="fr-FR" sz="1000" dirty="0"/>
          </a:p>
          <a:p>
            <a:r>
              <a:rPr lang="fr-FR" sz="1000" dirty="0"/>
              <a:t>INDIRIZZO : LOREM IPSUM ROMA</a:t>
            </a:r>
          </a:p>
          <a:p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024521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317</Words>
  <Application>Microsoft Macintosh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dcterms:created xsi:type="dcterms:W3CDTF">2014-11-28T06:14:51Z</dcterms:created>
  <dcterms:modified xsi:type="dcterms:W3CDTF">2020-10-02T08:22:55Z</dcterms:modified>
</cp:coreProperties>
</file>