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6A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57F5AE-6DC0-A045-A29F-6482C639A18F}" v="36" dt="2020-10-02T08:14:49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>
        <p:scale>
          <a:sx n="120" d="100"/>
          <a:sy n="120" d="100"/>
        </p:scale>
        <p:origin x="2544" y="-262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0757F5AE-6DC0-A045-A29F-6482C639A18F}"/>
    <pc:docChg chg="undo custSel modSld">
      <pc:chgData name="Axel Maille" userId="065ad68c099279a8" providerId="LiveId" clId="{0757F5AE-6DC0-A045-A29F-6482C639A18F}" dt="2020-10-02T08:14:51.649" v="124" actId="20577"/>
      <pc:docMkLst>
        <pc:docMk/>
      </pc:docMkLst>
      <pc:sldChg chg="modSp mod">
        <pc:chgData name="Axel Maille" userId="065ad68c099279a8" providerId="LiveId" clId="{0757F5AE-6DC0-A045-A29F-6482C639A18F}" dt="2020-10-02T08:14:51.649" v="124" actId="20577"/>
        <pc:sldMkLst>
          <pc:docMk/>
          <pc:sldMk cId="399961128" sldId="256"/>
        </pc:sldMkLst>
        <pc:spChg chg="mod">
          <ac:chgData name="Axel Maille" userId="065ad68c099279a8" providerId="LiveId" clId="{0757F5AE-6DC0-A045-A29F-6482C639A18F}" dt="2020-10-02T08:09:17.768" v="10" actId="20577"/>
          <ac:spMkLst>
            <pc:docMk/>
            <pc:sldMk cId="399961128" sldId="256"/>
            <ac:spMk id="4" creationId="{00000000-0000-0000-0000-000000000000}"/>
          </ac:spMkLst>
        </pc:spChg>
        <pc:spChg chg="mod">
          <ac:chgData name="Axel Maille" userId="065ad68c099279a8" providerId="LiveId" clId="{0757F5AE-6DC0-A045-A29F-6482C639A18F}" dt="2020-10-02T08:09:27.506" v="23" actId="20577"/>
          <ac:spMkLst>
            <pc:docMk/>
            <pc:sldMk cId="399961128" sldId="256"/>
            <ac:spMk id="5" creationId="{00000000-0000-0000-0000-000000000000}"/>
          </ac:spMkLst>
        </pc:spChg>
        <pc:spChg chg="mod">
          <ac:chgData name="Axel Maille" userId="065ad68c099279a8" providerId="LiveId" clId="{0757F5AE-6DC0-A045-A29F-6482C639A18F}" dt="2020-10-02T08:09:35.192" v="49" actId="20577"/>
          <ac:spMkLst>
            <pc:docMk/>
            <pc:sldMk cId="399961128" sldId="256"/>
            <ac:spMk id="6" creationId="{00000000-0000-0000-0000-000000000000}"/>
          </ac:spMkLst>
        </pc:spChg>
        <pc:spChg chg="mod">
          <ac:chgData name="Axel Maille" userId="065ad68c099279a8" providerId="LiveId" clId="{0757F5AE-6DC0-A045-A29F-6482C639A18F}" dt="2020-10-02T08:09:39.320" v="56" actId="20577"/>
          <ac:spMkLst>
            <pc:docMk/>
            <pc:sldMk cId="399961128" sldId="256"/>
            <ac:spMk id="8" creationId="{00000000-0000-0000-0000-000000000000}"/>
          </ac:spMkLst>
        </pc:spChg>
        <pc:spChg chg="mod">
          <ac:chgData name="Axel Maille" userId="065ad68c099279a8" providerId="LiveId" clId="{0757F5AE-6DC0-A045-A29F-6482C639A18F}" dt="2020-10-02T08:14:16.561" v="112" actId="108"/>
          <ac:spMkLst>
            <pc:docMk/>
            <pc:sldMk cId="399961128" sldId="256"/>
            <ac:spMk id="9" creationId="{00000000-0000-0000-0000-000000000000}"/>
          </ac:spMkLst>
        </pc:spChg>
        <pc:spChg chg="mod">
          <ac:chgData name="Axel Maille" userId="065ad68c099279a8" providerId="LiveId" clId="{0757F5AE-6DC0-A045-A29F-6482C639A18F}" dt="2020-10-02T08:14:23.139" v="117" actId="20577"/>
          <ac:spMkLst>
            <pc:docMk/>
            <pc:sldMk cId="399961128" sldId="256"/>
            <ac:spMk id="10" creationId="{00000000-0000-0000-0000-000000000000}"/>
          </ac:spMkLst>
        </pc:spChg>
        <pc:spChg chg="mod">
          <ac:chgData name="Axel Maille" userId="065ad68c099279a8" providerId="LiveId" clId="{0757F5AE-6DC0-A045-A29F-6482C639A18F}" dt="2020-10-02T08:14:36.770" v="121" actId="1076"/>
          <ac:spMkLst>
            <pc:docMk/>
            <pc:sldMk cId="399961128" sldId="256"/>
            <ac:spMk id="11" creationId="{00000000-0000-0000-0000-000000000000}"/>
          </ac:spMkLst>
        </pc:spChg>
        <pc:spChg chg="mod">
          <ac:chgData name="Axel Maille" userId="065ad68c099279a8" providerId="LiveId" clId="{0757F5AE-6DC0-A045-A29F-6482C639A18F}" dt="2020-10-02T08:10:22.169" v="59" actId="108"/>
          <ac:spMkLst>
            <pc:docMk/>
            <pc:sldMk cId="399961128" sldId="256"/>
            <ac:spMk id="16" creationId="{00000000-0000-0000-0000-000000000000}"/>
          </ac:spMkLst>
        </pc:spChg>
        <pc:spChg chg="mod">
          <ac:chgData name="Axel Maille" userId="065ad68c099279a8" providerId="LiveId" clId="{0757F5AE-6DC0-A045-A29F-6482C639A18F}" dt="2020-10-02T08:10:17.190" v="58"/>
          <ac:spMkLst>
            <pc:docMk/>
            <pc:sldMk cId="399961128" sldId="256"/>
            <ac:spMk id="23" creationId="{00000000-0000-0000-0000-000000000000}"/>
          </ac:spMkLst>
        </pc:spChg>
        <pc:spChg chg="mod">
          <ac:chgData name="Axel Maille" userId="065ad68c099279a8" providerId="LiveId" clId="{0757F5AE-6DC0-A045-A29F-6482C639A18F}" dt="2020-10-02T08:10:32.040" v="61"/>
          <ac:spMkLst>
            <pc:docMk/>
            <pc:sldMk cId="399961128" sldId="256"/>
            <ac:spMk id="30" creationId="{00000000-0000-0000-0000-000000000000}"/>
          </ac:spMkLst>
        </pc:spChg>
        <pc:spChg chg="mod">
          <ac:chgData name="Axel Maille" userId="065ad68c099279a8" providerId="LiveId" clId="{0757F5AE-6DC0-A045-A29F-6482C639A18F}" dt="2020-10-02T08:11:12.737" v="63" actId="1076"/>
          <ac:spMkLst>
            <pc:docMk/>
            <pc:sldMk cId="399961128" sldId="256"/>
            <ac:spMk id="34" creationId="{00000000-0000-0000-0000-000000000000}"/>
          </ac:spMkLst>
        </pc:spChg>
        <pc:spChg chg="mod">
          <ac:chgData name="Axel Maille" userId="065ad68c099279a8" providerId="LiveId" clId="{0757F5AE-6DC0-A045-A29F-6482C639A18F}" dt="2020-10-02T08:12:09.749" v="68"/>
          <ac:spMkLst>
            <pc:docMk/>
            <pc:sldMk cId="399961128" sldId="256"/>
            <ac:spMk id="137" creationId="{00000000-0000-0000-0000-000000000000}"/>
          </ac:spMkLst>
        </pc:spChg>
        <pc:spChg chg="mod">
          <ac:chgData name="Axel Maille" userId="065ad68c099279a8" providerId="LiveId" clId="{0757F5AE-6DC0-A045-A29F-6482C639A18F}" dt="2020-10-02T08:11:45.206" v="67" actId="108"/>
          <ac:spMkLst>
            <pc:docMk/>
            <pc:sldMk cId="399961128" sldId="256"/>
            <ac:spMk id="141" creationId="{00000000-0000-0000-0000-000000000000}"/>
          </ac:spMkLst>
        </pc:spChg>
        <pc:graphicFrameChg chg="mod">
          <ac:chgData name="Axel Maille" userId="065ad68c099279a8" providerId="LiveId" clId="{0757F5AE-6DC0-A045-A29F-6482C639A18F}" dt="2020-10-02T08:14:14.426" v="111"/>
          <ac:graphicFrameMkLst>
            <pc:docMk/>
            <pc:sldMk cId="399961128" sldId="256"/>
            <ac:graphicFrameMk id="15" creationId="{00000000-0000-0000-0000-000000000000}"/>
          </ac:graphicFrameMkLst>
        </pc:graphicFrameChg>
        <pc:graphicFrameChg chg="mod modGraphic">
          <ac:chgData name="Axel Maille" userId="065ad68c099279a8" providerId="LiveId" clId="{0757F5AE-6DC0-A045-A29F-6482C639A18F}" dt="2020-10-02T08:13:45.089" v="105"/>
          <ac:graphicFrameMkLst>
            <pc:docMk/>
            <pc:sldMk cId="399961128" sldId="256"/>
            <ac:graphicFrameMk id="22" creationId="{00000000-0000-0000-0000-000000000000}"/>
          </ac:graphicFrameMkLst>
        </pc:graphicFrameChg>
        <pc:graphicFrameChg chg="mod modGraphic">
          <ac:chgData name="Axel Maille" userId="065ad68c099279a8" providerId="LiveId" clId="{0757F5AE-6DC0-A045-A29F-6482C639A18F}" dt="2020-10-02T08:12:57.834" v="87" actId="20577"/>
          <ac:graphicFrameMkLst>
            <pc:docMk/>
            <pc:sldMk cId="399961128" sldId="256"/>
            <ac:graphicFrameMk id="29" creationId="{00000000-0000-0000-0000-000000000000}"/>
          </ac:graphicFrameMkLst>
        </pc:graphicFrameChg>
        <pc:graphicFrameChg chg="mod modGraphic">
          <ac:chgData name="Axel Maille" userId="065ad68c099279a8" providerId="LiveId" clId="{0757F5AE-6DC0-A045-A29F-6482C639A18F}" dt="2020-10-02T08:14:51.649" v="124" actId="20577"/>
          <ac:graphicFrameMkLst>
            <pc:docMk/>
            <pc:sldMk cId="399961128" sldId="256"/>
            <ac:graphicFrameMk id="13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34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88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14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87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85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25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87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03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54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30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99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FF333-1E77-0F4A-9D3B-778DDC6277FF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D1805-791D-0F48-8B67-118DAE356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04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ctangle 224"/>
          <p:cNvSpPr/>
          <p:nvPr/>
        </p:nvSpPr>
        <p:spPr>
          <a:xfrm>
            <a:off x="0" y="0"/>
            <a:ext cx="7562850" cy="2452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699610" y="205086"/>
            <a:ext cx="4742475" cy="261610"/>
          </a:xfrm>
          <a:prstGeom prst="rect">
            <a:avLst/>
          </a:prstGeom>
          <a:noFill/>
          <a:ln w="3175" cmpd="sng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26A8E6"/>
                </a:solidFill>
              </a:rPr>
              <a:t>MOBILE :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000 111 222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688470" y="529940"/>
            <a:ext cx="4767063" cy="261610"/>
          </a:xfrm>
          <a:prstGeom prst="rect">
            <a:avLst/>
          </a:prstGeom>
          <a:noFill/>
          <a:ln w="3175" cmpd="sng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26A8E6"/>
                </a:solidFill>
              </a:rPr>
              <a:t>EMAIL: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MAIL@MAIL.COM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688470" y="863607"/>
            <a:ext cx="4767063" cy="261610"/>
          </a:xfrm>
          <a:prstGeom prst="rect">
            <a:avLst/>
          </a:prstGeom>
          <a:noFill/>
          <a:ln w="3175" cmpd="sng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26A8E6"/>
                </a:solidFill>
              </a:rPr>
              <a:t>ADRESSE: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LOREM IPSUM DOLOR ROMA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l="18234" r="29152" b="21638"/>
          <a:stretch/>
        </p:blipFill>
        <p:spPr>
          <a:xfrm>
            <a:off x="820643" y="170867"/>
            <a:ext cx="1523232" cy="1514215"/>
          </a:xfrm>
          <a:prstGeom prst="ellipse">
            <a:avLst/>
          </a:prstGeom>
          <a:ln w="12700" cmpd="sng">
            <a:solidFill>
              <a:srgbClr val="26A8E6"/>
            </a:solidFill>
          </a:ln>
        </p:spPr>
      </p:pic>
      <p:sp>
        <p:nvSpPr>
          <p:cNvPr id="8" name="ZoneTexte 7"/>
          <p:cNvSpPr txBox="1"/>
          <p:nvPr/>
        </p:nvSpPr>
        <p:spPr>
          <a:xfrm>
            <a:off x="2699610" y="1199126"/>
            <a:ext cx="4767063" cy="261610"/>
          </a:xfrm>
          <a:prstGeom prst="rect">
            <a:avLst/>
          </a:prstGeom>
          <a:noFill/>
          <a:ln w="3175" cmpd="sng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26A8E6"/>
                </a:solidFill>
              </a:rPr>
              <a:t>SITEWEB: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HTTP://WWW.SITE.COM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688470" y="1645272"/>
            <a:ext cx="477820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Avenir Book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8387" y="1685082"/>
            <a:ext cx="26200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/>
              <a:t>ALEXANDRE CISSI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49466" y="2042867"/>
            <a:ext cx="1731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Titolo della posizione</a:t>
            </a:r>
          </a:p>
        </p:txBody>
      </p:sp>
      <p:cxnSp>
        <p:nvCxnSpPr>
          <p:cNvPr id="13" name="Connecteur droit 12"/>
          <p:cNvCxnSpPr/>
          <p:nvPr/>
        </p:nvCxnSpPr>
        <p:spPr>
          <a:xfrm>
            <a:off x="0" y="2452051"/>
            <a:ext cx="7562850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871045"/>
              </p:ext>
            </p:extLst>
          </p:nvPr>
        </p:nvGraphicFramePr>
        <p:xfrm>
          <a:off x="194996" y="3004014"/>
          <a:ext cx="7189526" cy="20623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4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4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6B0F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MICROSOFT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6B0F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+mn-cs"/>
                        </a:rPr>
                        <a:t>Descrivi qui le funzioni che hai ricoperto per questa posizione. Descrivi anche le tue missioni e i risultati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6B0F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MICROSOFT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6B0F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+mn-cs"/>
                        </a:rPr>
                        <a:t>Descrivi qui le funzioni che hai ricoperto per questa posizione. Descrivi anche le tue missioni e i risultati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6B0F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MICROSOFT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6B0F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+mn-cs"/>
                        </a:rPr>
                        <a:t>Descrivi qui le funzioni che hai ricoperto per questa posizione. Descrivi anche le tue missioni e i risultati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6B0F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MICROSOFT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6B0F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+mn-cs"/>
                        </a:rPr>
                        <a:t>Descrivi qui le funzioni che hai ricoperto per questa posizione. Descrivi anche le tue missioni e i risultati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85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6B0F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MICROSOFT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6B0F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+mn-cs"/>
                        </a:rPr>
                        <a:t>Descrivi qui le funzioni che hai ricoperto per questa posizione. Descrivi anche le tue missioni e i risultati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6B0F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MICROSOFT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6B0F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WEB  DEVELOPER 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+mn-cs"/>
                        </a:rPr>
                        <a:t>Descrivi qui le funzioni che hai ricoperto per questa posizione. Descrivi anche le tue missioni e i risultati</a:t>
                      </a:r>
                      <a:endParaRPr lang="it-IT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venir Book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89341" y="2562590"/>
            <a:ext cx="2874505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it-IT" sz="1600" dirty="0">
                <a:latin typeface="Avenir Book"/>
              </a:rPr>
              <a:t>ESPERIENZA PROFESIONALI</a:t>
            </a:r>
          </a:p>
        </p:txBody>
      </p:sp>
      <p:cxnSp>
        <p:nvCxnSpPr>
          <p:cNvPr id="18" name="Connecteur droit 17"/>
          <p:cNvCxnSpPr/>
          <p:nvPr/>
        </p:nvCxnSpPr>
        <p:spPr>
          <a:xfrm>
            <a:off x="271199" y="2892072"/>
            <a:ext cx="7037120" cy="0"/>
          </a:xfrm>
          <a:prstGeom prst="line">
            <a:avLst/>
          </a:prstGeom>
          <a:ln w="6350" cmpd="sng">
            <a:solidFill>
              <a:srgbClr val="A6A6A6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271199" y="5203447"/>
            <a:ext cx="7037120" cy="0"/>
          </a:xfrm>
          <a:prstGeom prst="line">
            <a:avLst/>
          </a:prstGeom>
          <a:ln w="6350" cmpd="sng">
            <a:solidFill>
              <a:srgbClr val="A6A6A6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3743910" y="3004014"/>
            <a:ext cx="0" cy="2059180"/>
          </a:xfrm>
          <a:prstGeom prst="line">
            <a:avLst/>
          </a:prstGeom>
          <a:ln w="6350" cmpd="sng"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847371"/>
              </p:ext>
            </p:extLst>
          </p:nvPr>
        </p:nvGraphicFramePr>
        <p:xfrm>
          <a:off x="243986" y="5687303"/>
          <a:ext cx="7106784" cy="7101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3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- UNIVERSITÀ</a:t>
                      </a:r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lang="it-IT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ecc</a:t>
                      </a:r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- UNIVERSITÀ</a:t>
                      </a:r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lang="it-IT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ecc</a:t>
                      </a:r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320189" y="5236807"/>
            <a:ext cx="2353529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/>
                <a:cs typeface="Avenir Book"/>
              </a:rPr>
              <a:t>STUDI E FORMAZIONE</a:t>
            </a:r>
          </a:p>
        </p:txBody>
      </p:sp>
      <p:cxnSp>
        <p:nvCxnSpPr>
          <p:cNvPr id="24" name="Connecteur droit 23"/>
          <p:cNvCxnSpPr/>
          <p:nvPr/>
        </p:nvCxnSpPr>
        <p:spPr>
          <a:xfrm>
            <a:off x="320189" y="5575361"/>
            <a:ext cx="7037120" cy="0"/>
          </a:xfrm>
          <a:prstGeom prst="line">
            <a:avLst/>
          </a:prstGeom>
          <a:ln w="6350" cmpd="sng">
            <a:solidFill>
              <a:srgbClr val="A6A6A6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320189" y="6521800"/>
            <a:ext cx="7037120" cy="0"/>
          </a:xfrm>
          <a:prstGeom prst="line">
            <a:avLst/>
          </a:prstGeom>
          <a:ln w="6350" cmpd="sng">
            <a:solidFill>
              <a:srgbClr val="A6A6A6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792900" y="5687303"/>
            <a:ext cx="0" cy="777240"/>
          </a:xfrm>
          <a:prstGeom prst="line">
            <a:avLst/>
          </a:prstGeom>
          <a:ln w="6350" cmpd="sng"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083761"/>
              </p:ext>
            </p:extLst>
          </p:nvPr>
        </p:nvGraphicFramePr>
        <p:xfrm>
          <a:off x="234915" y="6991714"/>
          <a:ext cx="7106784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3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CURIOSO</a:t>
                      </a:r>
                      <a:endParaRPr lang="fr-FR" sz="1100" dirty="0">
                        <a:solidFill>
                          <a:srgbClr val="7F7F7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EXCEL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ORGANIZZATO</a:t>
                      </a:r>
                      <a:endParaRPr lang="fr-FR" sz="1100" dirty="0">
                        <a:solidFill>
                          <a:srgbClr val="7F7F7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CONTABILITÀ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DIPLOMATICO</a:t>
                      </a:r>
                      <a:endParaRPr lang="fr-FR" sz="1100" dirty="0">
                        <a:solidFill>
                          <a:srgbClr val="7F7F7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HTML / PHP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DINAMICO</a:t>
                      </a:r>
                      <a:endParaRPr lang="fr-FR" sz="110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ZoneTexte 29"/>
          <p:cNvSpPr txBox="1"/>
          <p:nvPr/>
        </p:nvSpPr>
        <p:spPr>
          <a:xfrm>
            <a:off x="311118" y="6590063"/>
            <a:ext cx="1608133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/>
                <a:cs typeface="Avenir Book"/>
              </a:rPr>
              <a:t>CONOSCENZE</a:t>
            </a:r>
          </a:p>
        </p:txBody>
      </p:sp>
      <p:cxnSp>
        <p:nvCxnSpPr>
          <p:cNvPr id="31" name="Connecteur droit 30"/>
          <p:cNvCxnSpPr/>
          <p:nvPr/>
        </p:nvCxnSpPr>
        <p:spPr>
          <a:xfrm>
            <a:off x="311118" y="6928617"/>
            <a:ext cx="7037120" cy="0"/>
          </a:xfrm>
          <a:prstGeom prst="line">
            <a:avLst/>
          </a:prstGeom>
          <a:ln w="6350" cmpd="sng">
            <a:solidFill>
              <a:srgbClr val="A6A6A6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265126" y="9015736"/>
            <a:ext cx="7037120" cy="0"/>
          </a:xfrm>
          <a:prstGeom prst="line">
            <a:avLst/>
          </a:prstGeom>
          <a:ln w="6350" cmpd="sng">
            <a:solidFill>
              <a:srgbClr val="A6A6A6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3783829" y="7040559"/>
            <a:ext cx="0" cy="1471602"/>
          </a:xfrm>
          <a:prstGeom prst="line">
            <a:avLst/>
          </a:prstGeom>
          <a:ln w="6350" cmpd="sng"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5904250" y="6597916"/>
            <a:ext cx="1533240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/>
                <a:cs typeface="Avenir Book"/>
              </a:rPr>
              <a:t>PERSONALITA</a:t>
            </a:r>
          </a:p>
        </p:txBody>
      </p:sp>
      <p:sp>
        <p:nvSpPr>
          <p:cNvPr id="55" name="Ellipse 54"/>
          <p:cNvSpPr/>
          <p:nvPr/>
        </p:nvSpPr>
        <p:spPr>
          <a:xfrm>
            <a:off x="2110140" y="714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262540" y="714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411915" y="714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566003" y="715233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722453" y="714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874853" y="714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3024228" y="714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3178316" y="715233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3326003" y="714628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3480091" y="7149311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114853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2267253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2416628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2570716" y="750793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2727166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2879566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3028941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3183029" y="750793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330716" y="750188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3484804" y="7504911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2110140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2262540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411915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2566003" y="789528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722453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2874853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024228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3178316" y="789528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3326003" y="788923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480091" y="7892261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2119566" y="8273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2271966" y="8273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2421341" y="8273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2575429" y="827628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2731879" y="8273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2884279" y="8273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3033654" y="827326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3187742" y="827628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3335429" y="827023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3489517" y="8273261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3903916" y="71553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4056316" y="71553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4205691" y="71553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4359779" y="715838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4516229" y="71553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4668629" y="71553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4818004" y="715536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4972092" y="715838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5119779" y="715233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5273867" y="7155361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3903916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4056316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4205691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4359779" y="750793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4516229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4668629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4818004" y="750491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4972092" y="750793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5119779" y="750188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5273867" y="7504911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3903916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4056316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4205691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4359779" y="789528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4516229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4668629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>
            <a:off x="4818004" y="789226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4972092" y="789528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5119779" y="788923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5273867" y="7892261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3908629" y="827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4061029" y="827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4210404" y="827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/>
          <p:cNvSpPr/>
          <p:nvPr/>
        </p:nvSpPr>
        <p:spPr>
          <a:xfrm>
            <a:off x="4364492" y="828233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/>
          <p:cNvSpPr/>
          <p:nvPr/>
        </p:nvSpPr>
        <p:spPr>
          <a:xfrm>
            <a:off x="4520942" y="827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4673342" y="827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4822717" y="827931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4976805" y="828233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5124492" y="827628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5278580" y="8279311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6" name="Tableau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206681"/>
              </p:ext>
            </p:extLst>
          </p:nvPr>
        </p:nvGraphicFramePr>
        <p:xfrm>
          <a:off x="243986" y="9125235"/>
          <a:ext cx="7106784" cy="1264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3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FRANCESE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Mauris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diam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leo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vitae,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egestas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efficitur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risus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. Suspendisse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dapibus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convallis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justo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ullamcorper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pulvinar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hendrerit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non,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tincidunt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purus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.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congue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, at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eleifend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justo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hendrerit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vel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Cras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porttitor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accumsan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  <a:t> est</a:t>
                      </a:r>
                      <a:endParaRPr lang="it-IT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venir Book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INGLESE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rgbClr val="7F7F7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rgbClr val="7F7F7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7" name="ZoneTexte 136"/>
          <p:cNvSpPr txBox="1"/>
          <p:nvPr/>
        </p:nvSpPr>
        <p:spPr>
          <a:xfrm>
            <a:off x="357110" y="8656873"/>
            <a:ext cx="944489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/>
                <a:cs typeface="Avenir Book"/>
              </a:rPr>
              <a:t>LINGUA</a:t>
            </a:r>
          </a:p>
        </p:txBody>
      </p:sp>
      <p:cxnSp>
        <p:nvCxnSpPr>
          <p:cNvPr id="140" name="Connecteur droit 139"/>
          <p:cNvCxnSpPr/>
          <p:nvPr/>
        </p:nvCxnSpPr>
        <p:spPr>
          <a:xfrm>
            <a:off x="3829821" y="9207687"/>
            <a:ext cx="0" cy="1090065"/>
          </a:xfrm>
          <a:prstGeom prst="line">
            <a:avLst/>
          </a:prstGeom>
          <a:ln w="6350" cmpd="sng"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ZoneTexte 140"/>
          <p:cNvSpPr txBox="1"/>
          <p:nvPr/>
        </p:nvSpPr>
        <p:spPr>
          <a:xfrm>
            <a:off x="5983855" y="8656873"/>
            <a:ext cx="1492396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1600"/>
            </a:lvl1pPr>
          </a:lstStyle>
          <a:p>
            <a:r>
              <a:rPr lang="it-IT" dirty="0">
                <a:latin typeface="Avenir Book"/>
              </a:rPr>
              <a:t>PASSATEMPO</a:t>
            </a:r>
            <a:endParaRPr lang="fr-FR" dirty="0">
              <a:latin typeface="Avenir Book"/>
            </a:endParaRPr>
          </a:p>
        </p:txBody>
      </p:sp>
      <p:sp>
        <p:nvSpPr>
          <p:cNvPr id="142" name="Ellipse 141"/>
          <p:cNvSpPr/>
          <p:nvPr/>
        </p:nvSpPr>
        <p:spPr>
          <a:xfrm>
            <a:off x="2119211" y="92828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>
            <a:off x="2271611" y="92828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2420986" y="92828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2575074" y="9285857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>
            <a:off x="2731524" y="92828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>
            <a:off x="2883924" y="92828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3033299" y="92828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3187387" y="9285857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3335074" y="9279807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>
            <a:off x="3489162" y="9282832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>
            <a:off x="2123924" y="96384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2276324" y="96384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2425699" y="96384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2579787" y="9641457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2736237" y="96384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2888637" y="96384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/>
          <p:cNvSpPr/>
          <p:nvPr/>
        </p:nvSpPr>
        <p:spPr>
          <a:xfrm>
            <a:off x="3038012" y="96384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3192100" y="9641457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3339787" y="9635407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>
            <a:off x="3493875" y="9638432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2119211" y="1002578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2271611" y="1002578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2420986" y="1002578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2575074" y="10028807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2731524" y="1002578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2883924" y="1002578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3033299" y="1002578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Ellipse 168"/>
          <p:cNvSpPr/>
          <p:nvPr/>
        </p:nvSpPr>
        <p:spPr>
          <a:xfrm>
            <a:off x="3187387" y="10028807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3335074" y="10022757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3489162" y="10025782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4" name="Connecteur droit 223"/>
          <p:cNvCxnSpPr/>
          <p:nvPr/>
        </p:nvCxnSpPr>
        <p:spPr>
          <a:xfrm>
            <a:off x="279373" y="8607378"/>
            <a:ext cx="7037120" cy="0"/>
          </a:xfrm>
          <a:prstGeom prst="line">
            <a:avLst/>
          </a:prstGeom>
          <a:ln w="6350" cmpd="sng">
            <a:solidFill>
              <a:srgbClr val="A6A6A6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611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356</Words>
  <Application>Microsoft Macintosh PowerPoint</Application>
  <PresentationFormat>Personnalisé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16</cp:revision>
  <dcterms:created xsi:type="dcterms:W3CDTF">2014-11-27T12:29:00Z</dcterms:created>
  <dcterms:modified xsi:type="dcterms:W3CDTF">2020-10-02T08:14:52Z</dcterms:modified>
</cp:coreProperties>
</file>