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165E4F-ADF5-5A45-9731-DF057FD20E2D}" v="4" dt="2020-10-01T22:03:07.5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77" d="100"/>
          <a:sy n="77" d="100"/>
        </p:scale>
        <p:origin x="3568" y="216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xel Maille" userId="065ad68c099279a8" providerId="LiveId" clId="{DC165E4F-ADF5-5A45-9731-DF057FD20E2D}"/>
    <pc:docChg chg="modSld">
      <pc:chgData name="Axel Maille" userId="065ad68c099279a8" providerId="LiveId" clId="{DC165E4F-ADF5-5A45-9731-DF057FD20E2D}" dt="2020-10-01T22:03:07.556" v="4"/>
      <pc:docMkLst>
        <pc:docMk/>
      </pc:docMkLst>
      <pc:sldChg chg="modSp mod">
        <pc:chgData name="Axel Maille" userId="065ad68c099279a8" providerId="LiveId" clId="{DC165E4F-ADF5-5A45-9731-DF057FD20E2D}" dt="2020-10-01T22:03:07.556" v="4"/>
        <pc:sldMkLst>
          <pc:docMk/>
          <pc:sldMk cId="894730591" sldId="256"/>
        </pc:sldMkLst>
        <pc:graphicFrameChg chg="mod">
          <ac:chgData name="Axel Maille" userId="065ad68c099279a8" providerId="LiveId" clId="{DC165E4F-ADF5-5A45-9731-DF057FD20E2D}" dt="2020-10-01T22:02:56.780" v="0"/>
          <ac:graphicFrameMkLst>
            <pc:docMk/>
            <pc:sldMk cId="894730591" sldId="256"/>
            <ac:graphicFrameMk id="10" creationId="{00000000-0000-0000-0000-000000000000}"/>
          </ac:graphicFrameMkLst>
        </pc:graphicFrameChg>
        <pc:graphicFrameChg chg="mod modGraphic">
          <ac:chgData name="Axel Maille" userId="065ad68c099279a8" providerId="LiveId" clId="{DC165E4F-ADF5-5A45-9731-DF057FD20E2D}" dt="2020-10-01T22:03:03.501" v="3" actId="20577"/>
          <ac:graphicFrameMkLst>
            <pc:docMk/>
            <pc:sldMk cId="894730591" sldId="256"/>
            <ac:graphicFrameMk id="13" creationId="{00000000-0000-0000-0000-000000000000}"/>
          </ac:graphicFrameMkLst>
        </pc:graphicFrameChg>
        <pc:graphicFrameChg chg="mod">
          <ac:chgData name="Axel Maille" userId="065ad68c099279a8" providerId="LiveId" clId="{DC165E4F-ADF5-5A45-9731-DF057FD20E2D}" dt="2020-10-01T22:03:07.556" v="4"/>
          <ac:graphicFrameMkLst>
            <pc:docMk/>
            <pc:sldMk cId="894730591" sldId="256"/>
            <ac:graphicFrameMk id="15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2B3E-D3B8-DC46-8A59-9D0B90478317}" type="datetimeFigureOut">
              <a:rPr lang="fr-FR" smtClean="0"/>
              <a:pPr/>
              <a:t>02/10/2020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F3329-D672-674A-A1E8-B17BCD9810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889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2B3E-D3B8-DC46-8A59-9D0B90478317}" type="datetimeFigureOut">
              <a:rPr lang="fr-FR" smtClean="0"/>
              <a:pPr/>
              <a:t>02/10/2020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F3329-D672-674A-A1E8-B17BCD9810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708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2B3E-D3B8-DC46-8A59-9D0B90478317}" type="datetimeFigureOut">
              <a:rPr lang="fr-FR" smtClean="0"/>
              <a:pPr/>
              <a:t>02/10/2020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F3329-D672-674A-A1E8-B17BCD9810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5005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2B3E-D3B8-DC46-8A59-9D0B90478317}" type="datetimeFigureOut">
              <a:rPr lang="fr-FR" smtClean="0"/>
              <a:pPr/>
              <a:t>02/10/2020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F3329-D672-674A-A1E8-B17BCD9810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9268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2B3E-D3B8-DC46-8A59-9D0B90478317}" type="datetimeFigureOut">
              <a:rPr lang="fr-FR" smtClean="0"/>
              <a:pPr/>
              <a:t>02/10/2020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F3329-D672-674A-A1E8-B17BCD9810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4893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2B3E-D3B8-DC46-8A59-9D0B90478317}" type="datetimeFigureOut">
              <a:rPr lang="fr-FR" smtClean="0"/>
              <a:pPr/>
              <a:t>02/10/2020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F3329-D672-674A-A1E8-B17BCD9810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3510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2B3E-D3B8-DC46-8A59-9D0B90478317}" type="datetimeFigureOut">
              <a:rPr lang="fr-FR" smtClean="0"/>
              <a:pPr/>
              <a:t>02/10/2020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F3329-D672-674A-A1E8-B17BCD9810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285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2B3E-D3B8-DC46-8A59-9D0B90478317}" type="datetimeFigureOut">
              <a:rPr lang="fr-FR" smtClean="0"/>
              <a:pPr/>
              <a:t>02/10/2020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F3329-D672-674A-A1E8-B17BCD9810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3873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2B3E-D3B8-DC46-8A59-9D0B90478317}" type="datetimeFigureOut">
              <a:rPr lang="fr-FR" smtClean="0"/>
              <a:pPr/>
              <a:t>02/10/2020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F3329-D672-674A-A1E8-B17BCD9810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0130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2B3E-D3B8-DC46-8A59-9D0B90478317}" type="datetimeFigureOut">
              <a:rPr lang="fr-FR" smtClean="0"/>
              <a:pPr/>
              <a:t>02/10/2020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F3329-D672-674A-A1E8-B17BCD9810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8456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2B3E-D3B8-DC46-8A59-9D0B90478317}" type="datetimeFigureOut">
              <a:rPr lang="fr-FR" smtClean="0"/>
              <a:pPr/>
              <a:t>02/10/2020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F3329-D672-674A-A1E8-B17BCD9810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7822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92B3E-D3B8-DC46-8A59-9D0B90478317}" type="datetimeFigureOut">
              <a:rPr lang="fr-FR" smtClean="0"/>
              <a:pPr/>
              <a:t>02/10/2020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F3329-D672-674A-A1E8-B17BCD9810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8611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47701" y="648963"/>
            <a:ext cx="2362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E-mail: cognome.nome@mail.com  </a:t>
            </a:r>
          </a:p>
          <a:p>
            <a:pPr algn="r"/>
            <a:r>
              <a:rPr lang="fr-FR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Tel : 06 529658660</a:t>
            </a:r>
          </a:p>
          <a:p>
            <a:pPr algn="r"/>
            <a:r>
              <a:rPr lang="fr-FR" sz="1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Cell</a:t>
            </a:r>
            <a:r>
              <a:rPr lang="fr-FR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333 2674856</a:t>
            </a:r>
          </a:p>
          <a:p>
            <a:pPr algn="r"/>
            <a:r>
              <a:rPr lang="fr-FR" sz="1200">
                <a:solidFill>
                  <a:schemeClr val="tx1">
                    <a:lumMod val="50000"/>
                    <a:lumOff val="50000"/>
                  </a:schemeClr>
                </a:solidFill>
              </a:rPr>
              <a:t>Indir: </a:t>
            </a:r>
            <a:r>
              <a:rPr lang="it-IT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Via Vittoria, 17  00187 Roma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073400" y="171396"/>
            <a:ext cx="11929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Mario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073400" y="648963"/>
            <a:ext cx="23503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dirty="0"/>
              <a:t>GARDINI</a:t>
            </a:r>
          </a:p>
        </p:txBody>
      </p:sp>
      <p:cxnSp>
        <p:nvCxnSpPr>
          <p:cNvPr id="8" name="Connecteur droit 7"/>
          <p:cNvCxnSpPr/>
          <p:nvPr/>
        </p:nvCxnSpPr>
        <p:spPr>
          <a:xfrm>
            <a:off x="5410200" y="1676400"/>
            <a:ext cx="0" cy="8343900"/>
          </a:xfrm>
          <a:prstGeom prst="line">
            <a:avLst/>
          </a:prstGeom>
          <a:ln w="12700" cmpd="sng">
            <a:solidFill>
              <a:schemeClr val="tx2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898507"/>
              </p:ext>
            </p:extLst>
          </p:nvPr>
        </p:nvGraphicFramePr>
        <p:xfrm>
          <a:off x="228600" y="1676400"/>
          <a:ext cx="5114925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4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3272">
                <a:tc>
                  <a:txBody>
                    <a:bodyPr/>
                    <a:lstStyle/>
                    <a:p>
                      <a:pPr marL="0" indent="0" algn="l">
                        <a:buFont typeface="Arial"/>
                        <a:buNone/>
                      </a:pPr>
                      <a:r>
                        <a:rPr lang="fr-FR" sz="2000" b="1" i="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cs typeface="Calibri"/>
                        </a:rPr>
                        <a:t>Esperienza</a:t>
                      </a:r>
                      <a:r>
                        <a:rPr lang="fr-FR" sz="2000" b="1" i="0" dirty="0">
                          <a:solidFill>
                            <a:schemeClr val="tx2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2000" b="1" i="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cs typeface="Calibri"/>
                        </a:rPr>
                        <a:t>profesionali</a:t>
                      </a:r>
                      <a:endParaRPr lang="fr-FR" sz="2000" b="1" i="0" dirty="0">
                        <a:solidFill>
                          <a:schemeClr val="tx2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NOME AZIENDA</a:t>
                      </a:r>
                      <a:r>
                        <a:rPr lang="en-US" sz="1200" b="0" i="0" kern="12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| </a:t>
                      </a: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2000 – </a:t>
                      </a: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2003 | CITTA’- PAESE</a:t>
                      </a:r>
                      <a:endParaRPr lang="en-US" sz="1200" b="0" i="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it-IT" sz="1200" b="0" i="0" kern="1200" dirty="0">
                          <a:solidFill>
                            <a:srgbClr val="7F7F7F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Titolo della posizione occupata</a:t>
                      </a:r>
                      <a:endParaRPr lang="fr-FR" sz="1200" b="0" i="0" kern="1200" dirty="0">
                        <a:solidFill>
                          <a:srgbClr val="7F7F7F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it-IT" sz="1200" b="0" i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Descrivete qui le funzioni che avete occupato per questa posizione.</a:t>
                      </a:r>
                      <a:endParaRPr lang="fr-FR" sz="1200" b="0" i="0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it-IT" sz="1200" b="0" i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Descrivete anche i vostri incarichi e i risultati che avete ottenuto. </a:t>
                      </a:r>
                      <a:endParaRPr lang="fr-FR" sz="1200" b="0" i="0" kern="1200" baseline="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it-IT" sz="1200" b="0" i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Non esitate a quantificarli.</a:t>
                      </a:r>
                      <a:endParaRPr lang="fr-FR" sz="1200" b="0" i="0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NOME AZIENDA</a:t>
                      </a:r>
                      <a:r>
                        <a:rPr lang="en-US" sz="12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| </a:t>
                      </a: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2000 – 2003 | CITTA’- PAESE</a:t>
                      </a:r>
                    </a:p>
                    <a:p>
                      <a:pPr algn="l"/>
                      <a:r>
                        <a:rPr lang="it-IT" sz="1200" b="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Titolo della posizione occupata</a:t>
                      </a:r>
                      <a:endParaRPr lang="fr-FR" sz="1200" b="0" i="0" kern="1200" dirty="0">
                        <a:solidFill>
                          <a:srgbClr val="7F7F7F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it-IT" sz="1200" b="0" i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Descrivete qui le funzioni che avete occupato per questa posizione. </a:t>
                      </a:r>
                      <a:endParaRPr lang="fr-FR" sz="1200" b="0" i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it-IT" sz="1200" b="0" i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Descrivete anche i vostri incarichi e i risultati che avete ottenuto. </a:t>
                      </a:r>
                      <a:endParaRPr lang="fr-FR" sz="1200" b="0" i="0" kern="1200" baseline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it-IT" sz="1200" b="0" i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Non esitate a quantificarli.</a:t>
                      </a:r>
                      <a:endParaRPr lang="fr-FR" sz="1200" b="0" i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NOME AZIENDA</a:t>
                      </a:r>
                      <a:r>
                        <a:rPr lang="en-US" sz="12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| </a:t>
                      </a: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2000 – 2003 | CITTA’- PAESE</a:t>
                      </a:r>
                    </a:p>
                    <a:p>
                      <a:pPr algn="l"/>
                      <a:r>
                        <a:rPr lang="it-IT" sz="1200" b="0" i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Titolo della posizione occupata</a:t>
                      </a:r>
                      <a:endParaRPr lang="fr-FR" sz="1200" b="0" i="0" kern="1200" dirty="0">
                        <a:solidFill>
                          <a:srgbClr val="7F7F7F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it-IT" sz="1200" b="0" i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Descrivete qui le funzioni che avete occupato per questa posizione. </a:t>
                      </a:r>
                      <a:endParaRPr lang="fr-FR" sz="1200" b="0" i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it-IT" sz="1200" b="0" i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Descrivete anche i vostri incarichi e i risultati che avete ottenuto. </a:t>
                      </a:r>
                      <a:endParaRPr lang="fr-FR" sz="1200" b="0" i="0" kern="1200" baseline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it-IT" sz="1200" b="0" i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Non esitate a quantificarli.</a:t>
                      </a:r>
                      <a:endParaRPr lang="fr-FR" sz="1200" b="0" i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5423723" y="1676400"/>
            <a:ext cx="1967675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it-IT" sz="2400" i="1" dirty="0">
                <a:latin typeface="Times" pitchFamily="18" charset="0"/>
                <a:cs typeface="Times" pitchFamily="18" charset="0"/>
              </a:rPr>
              <a:t>Descrivete brevemente il vostro percorso professionale, le vostre competenze chiave per la posizione ed i vostri obiettivi di carriera. Questa è in realtà un'introduzione alla vostra lettera di presentazione</a:t>
            </a:r>
            <a:r>
              <a:rPr lang="it-IT" sz="2400" dirty="0">
                <a:cs typeface="Calibri"/>
              </a:rPr>
              <a:t>.</a:t>
            </a:r>
            <a:endParaRPr lang="fr-FR" sz="2400" dirty="0">
              <a:cs typeface="Calibri"/>
            </a:endParaRPr>
          </a:p>
          <a:p>
            <a:pPr>
              <a:defRPr/>
            </a:pPr>
            <a:endParaRPr lang="fr-FR" sz="2400" i="1" dirty="0">
              <a:latin typeface="Times"/>
              <a:cs typeface="Times"/>
            </a:endParaRPr>
          </a:p>
        </p:txBody>
      </p:sp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5239733"/>
              </p:ext>
            </p:extLst>
          </p:nvPr>
        </p:nvGraphicFramePr>
        <p:xfrm>
          <a:off x="228601" y="5210175"/>
          <a:ext cx="50927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2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327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2000" b="1" i="0" dirty="0" err="1">
                          <a:solidFill>
                            <a:srgbClr val="1F497D"/>
                          </a:solidFill>
                          <a:effectLst/>
                          <a:latin typeface="+mn-lt"/>
                          <a:cs typeface="Calibri"/>
                        </a:rPr>
                        <a:t>Studi</a:t>
                      </a:r>
                      <a:r>
                        <a:rPr lang="fr-FR" sz="2000" b="1" i="0" dirty="0">
                          <a:solidFill>
                            <a:srgbClr val="1F497D"/>
                          </a:solidFill>
                          <a:effectLst/>
                          <a:latin typeface="+mn-lt"/>
                          <a:cs typeface="Calibri"/>
                        </a:rPr>
                        <a:t> e </a:t>
                      </a:r>
                      <a:r>
                        <a:rPr lang="fr-FR" sz="2000" b="1" i="0" dirty="0" err="1">
                          <a:solidFill>
                            <a:srgbClr val="1F497D"/>
                          </a:solidFill>
                          <a:effectLst/>
                          <a:latin typeface="+mn-lt"/>
                          <a:cs typeface="Calibri"/>
                        </a:rPr>
                        <a:t>formazione</a:t>
                      </a:r>
                      <a:endParaRPr lang="fr-FR" sz="2000" b="1" i="0" dirty="0">
                        <a:solidFill>
                          <a:srgbClr val="1F497D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pPr algn="l"/>
                      <a:r>
                        <a:rPr lang="it-IT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FORMAZIONE | Nome della </a:t>
                      </a:r>
                      <a:r>
                        <a:rPr lang="it-IT" sz="12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Qualifica|</a:t>
                      </a:r>
                      <a:r>
                        <a:rPr lang="it-IT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2000-2003 -</a:t>
                      </a:r>
                      <a:r>
                        <a:rPr lang="it-IT" sz="12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it-IT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Livello EQF 7 - Paese</a:t>
                      </a:r>
                      <a:r>
                        <a:rPr lang="it-IT" sz="12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- </a:t>
                      </a:r>
                      <a:r>
                        <a:rPr lang="it-IT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Città</a:t>
                      </a:r>
                    </a:p>
                    <a:p>
                      <a:pPr algn="l"/>
                      <a:r>
                        <a:rPr lang="it-IT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Descrivete le caratteristiche di questa formazione: qualifiche, opzioni della formazione, </a:t>
                      </a:r>
                      <a:r>
                        <a:rPr lang="it-IT" sz="12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ecc…</a:t>
                      </a:r>
                      <a:endParaRPr lang="it-IT" sz="1200" b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pPr algn="l"/>
                      <a:r>
                        <a:rPr lang="it-IT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FORMAZIONE | Nome della </a:t>
                      </a:r>
                      <a:r>
                        <a:rPr lang="it-IT" sz="12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Qualifica|</a:t>
                      </a:r>
                      <a:r>
                        <a:rPr lang="it-IT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2000-2003 -</a:t>
                      </a:r>
                      <a:r>
                        <a:rPr lang="it-IT" sz="12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it-IT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Livello EQF 7 - Paese</a:t>
                      </a:r>
                      <a:r>
                        <a:rPr lang="it-IT" sz="12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- </a:t>
                      </a:r>
                      <a:r>
                        <a:rPr lang="it-IT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Città</a:t>
                      </a:r>
                    </a:p>
                    <a:p>
                      <a:pPr algn="l"/>
                      <a:r>
                        <a:rPr lang="it-IT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Descrivete le caratteristiche di questa formazione: qualifiche, opzioni della formazione, </a:t>
                      </a:r>
                      <a:r>
                        <a:rPr lang="it-IT" sz="12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ecc…</a:t>
                      </a:r>
                      <a:endParaRPr lang="it-IT" sz="1200" b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pPr algn="l"/>
                      <a:r>
                        <a:rPr lang="it-IT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FORMAZIONE | Nome della </a:t>
                      </a:r>
                      <a:r>
                        <a:rPr lang="it-IT" sz="12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Qualifica|</a:t>
                      </a:r>
                      <a:r>
                        <a:rPr lang="it-IT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2000-2003 -</a:t>
                      </a:r>
                      <a:r>
                        <a:rPr lang="it-IT" sz="12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it-IT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Livello EQF 7 - Paese</a:t>
                      </a:r>
                      <a:r>
                        <a:rPr lang="it-IT" sz="12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- </a:t>
                      </a:r>
                      <a:r>
                        <a:rPr lang="it-IT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Città</a:t>
                      </a:r>
                    </a:p>
                    <a:p>
                      <a:pPr algn="l"/>
                      <a:r>
                        <a:rPr lang="it-IT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Descrivete le caratteristiche di questa formazione: qualifiche, opzioni della formazione, </a:t>
                      </a:r>
                      <a:r>
                        <a:rPr lang="it-IT" sz="12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ecc…</a:t>
                      </a:r>
                      <a:endParaRPr lang="it-IT" sz="1200" b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14" name="Connecteur droit 13"/>
          <p:cNvCxnSpPr/>
          <p:nvPr/>
        </p:nvCxnSpPr>
        <p:spPr>
          <a:xfrm>
            <a:off x="228600" y="5210175"/>
            <a:ext cx="5181600" cy="0"/>
          </a:xfrm>
          <a:prstGeom prst="line">
            <a:avLst/>
          </a:prstGeom>
          <a:ln w="12700" cmpd="sng">
            <a:solidFill>
              <a:schemeClr val="tx2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228599" y="7741920"/>
            <a:ext cx="5181600" cy="0"/>
          </a:xfrm>
          <a:prstGeom prst="line">
            <a:avLst/>
          </a:prstGeom>
          <a:ln w="12700" cmpd="sng">
            <a:solidFill>
              <a:schemeClr val="tx2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53418"/>
              </p:ext>
            </p:extLst>
          </p:nvPr>
        </p:nvGraphicFramePr>
        <p:xfrm>
          <a:off x="228602" y="7863840"/>
          <a:ext cx="5114924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46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0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i="0" kern="120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Conoscenze</a:t>
                      </a:r>
                      <a:endParaRPr lang="fr-FR" sz="2000" b="1" i="0" kern="1200" dirty="0">
                        <a:solidFill>
                          <a:srgbClr val="1F497D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Lingue</a:t>
                      </a:r>
                      <a:r>
                        <a:rPr lang="fr-FR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– </a:t>
                      </a:r>
                      <a:r>
                        <a:rPr lang="fr-FR" sz="12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Inglese</a:t>
                      </a:r>
                      <a:r>
                        <a:rPr lang="fr-FR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: </a:t>
                      </a:r>
                      <a:r>
                        <a:rPr lang="fr-FR" sz="12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Livello</a:t>
                      </a:r>
                      <a:r>
                        <a:rPr lang="fr-FR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indipendente</a:t>
                      </a:r>
                      <a:r>
                        <a:rPr lang="fr-FR" sz="12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B1  | </a:t>
                      </a:r>
                      <a:r>
                        <a:rPr lang="fr-FR" sz="12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Tedesco</a:t>
                      </a:r>
                      <a:r>
                        <a:rPr lang="fr-FR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: </a:t>
                      </a:r>
                      <a:r>
                        <a:rPr lang="fr-FR" sz="12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Livello</a:t>
                      </a:r>
                      <a:r>
                        <a:rPr lang="fr-FR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avanzato</a:t>
                      </a:r>
                      <a:r>
                        <a:rPr lang="fr-FR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C1  | Italiano : </a:t>
                      </a:r>
                      <a:r>
                        <a:rPr lang="fr-FR" sz="1200" b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Madrelingua</a:t>
                      </a:r>
                      <a:endParaRPr lang="fr-FR" sz="1200" b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fr-FR" sz="12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Informatica</a:t>
                      </a:r>
                      <a:r>
                        <a:rPr lang="fr-FR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-</a:t>
                      </a:r>
                      <a:r>
                        <a:rPr lang="fr-FR" sz="12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b="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Trattamento</a:t>
                      </a:r>
                      <a:r>
                        <a:rPr lang="fr-FR" sz="12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b="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testi</a:t>
                      </a:r>
                      <a:r>
                        <a:rPr lang="fr-FR" sz="12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: </a:t>
                      </a:r>
                      <a:r>
                        <a:rPr lang="fr-FR" sz="1200" b="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padronanza</a:t>
                      </a:r>
                      <a:r>
                        <a:rPr lang="fr-FR" sz="12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molto </a:t>
                      </a:r>
                      <a:r>
                        <a:rPr lang="fr-FR" sz="1200" b="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buona</a:t>
                      </a:r>
                      <a:r>
                        <a:rPr lang="fr-FR" sz="12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; </a:t>
                      </a:r>
                      <a:r>
                        <a:rPr lang="fr-FR" sz="1200" b="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Foglio</a:t>
                      </a:r>
                      <a:r>
                        <a:rPr lang="fr-FR" sz="12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di </a:t>
                      </a:r>
                      <a:r>
                        <a:rPr lang="fr-FR" sz="1200" b="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Calcolo</a:t>
                      </a:r>
                      <a:r>
                        <a:rPr lang="fr-FR" sz="12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(Excel) e </a:t>
                      </a:r>
                      <a:r>
                        <a:rPr lang="fr-FR" sz="1200" b="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strumenti</a:t>
                      </a:r>
                      <a:r>
                        <a:rPr lang="fr-FR" sz="12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b="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statistici</a:t>
                      </a:r>
                      <a:r>
                        <a:rPr lang="fr-FR" sz="12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 : </a:t>
                      </a:r>
                      <a:r>
                        <a:rPr lang="fr-FR" sz="1200" b="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buona</a:t>
                      </a:r>
                      <a:r>
                        <a:rPr lang="fr-FR" sz="12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b="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padronanza</a:t>
                      </a:r>
                      <a:r>
                        <a:rPr lang="fr-FR" sz="12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; HTML, ASP e CC++ : </a:t>
                      </a:r>
                      <a:r>
                        <a:rPr lang="fr-FR" sz="1200" b="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livello</a:t>
                      </a:r>
                      <a:r>
                        <a:rPr lang="fr-FR" sz="1200" b="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molto </a:t>
                      </a:r>
                      <a:r>
                        <a:rPr lang="fr-FR" sz="1200" b="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buono</a:t>
                      </a:r>
                      <a:endParaRPr lang="fr-FR" sz="1200" b="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fr-FR" sz="12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Gestione</a:t>
                      </a:r>
                      <a:r>
                        <a:rPr lang="fr-FR" sz="12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ed</a:t>
                      </a:r>
                      <a:r>
                        <a:rPr lang="fr-FR" sz="12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organizzazione</a:t>
                      </a:r>
                      <a:r>
                        <a:rPr lang="fr-FR" sz="12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- </a:t>
                      </a:r>
                      <a:r>
                        <a:rPr lang="it-IT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Buona capacità di management e gestione del team acquisita come Manager presso XYZ. Gestione di 15 persone.</a:t>
                      </a:r>
                      <a:endParaRPr lang="fr-FR" sz="1200" b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fr-FR" sz="12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Comunicazione</a:t>
                      </a:r>
                      <a:r>
                        <a:rPr lang="fr-FR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- </a:t>
                      </a:r>
                      <a:r>
                        <a:rPr lang="it-IT" sz="12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Eccellente contatto con la clientela acquisita nel corso della mia esperienza di commerciale.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47305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368</Words>
  <Application>Microsoft Macintosh PowerPoint</Application>
  <PresentationFormat>Personnalisé</PresentationFormat>
  <Paragraphs>35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Axel Maille</cp:lastModifiedBy>
  <cp:revision>22</cp:revision>
  <dcterms:created xsi:type="dcterms:W3CDTF">2015-06-26T10:08:31Z</dcterms:created>
  <dcterms:modified xsi:type="dcterms:W3CDTF">2020-10-01T22:03:08Z</dcterms:modified>
</cp:coreProperties>
</file>