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A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705963-D73B-974E-881B-388213108ACB}" v="4" dt="2020-10-02T08:11:24.7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-230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5705963-D73B-974E-881B-388213108ACB}"/>
    <pc:docChg chg="modSld">
      <pc:chgData name="Axel Maille" userId="065ad68c099279a8" providerId="LiveId" clId="{D5705963-D73B-974E-881B-388213108ACB}" dt="2020-10-02T08:11:28.135" v="5" actId="108"/>
      <pc:docMkLst>
        <pc:docMk/>
      </pc:docMkLst>
      <pc:sldChg chg="modSp mod">
        <pc:chgData name="Axel Maille" userId="065ad68c099279a8" providerId="LiveId" clId="{D5705963-D73B-974E-881B-388213108ACB}" dt="2020-10-02T08:11:28.135" v="5" actId="108"/>
        <pc:sldMkLst>
          <pc:docMk/>
          <pc:sldMk cId="2379780952" sldId="256"/>
        </pc:sldMkLst>
        <pc:spChg chg="mod">
          <ac:chgData name="Axel Maille" userId="065ad68c099279a8" providerId="LiveId" clId="{D5705963-D73B-974E-881B-388213108ACB}" dt="2020-10-01T22:30:56.111" v="0"/>
          <ac:spMkLst>
            <pc:docMk/>
            <pc:sldMk cId="2379780952" sldId="256"/>
            <ac:spMk id="27" creationId="{00000000-0000-0000-0000-000000000000}"/>
          </ac:spMkLst>
        </pc:spChg>
        <pc:spChg chg="mod">
          <ac:chgData name="Axel Maille" userId="065ad68c099279a8" providerId="LiveId" clId="{D5705963-D73B-974E-881B-388213108ACB}" dt="2020-10-02T08:11:28.135" v="5" actId="108"/>
          <ac:spMkLst>
            <pc:docMk/>
            <pc:sldMk cId="2379780952" sldId="256"/>
            <ac:spMk id="34" creationId="{00000000-0000-0000-0000-000000000000}"/>
          </ac:spMkLst>
        </pc:spChg>
        <pc:graphicFrameChg chg="mod">
          <ac:chgData name="Axel Maille" userId="065ad68c099279a8" providerId="LiveId" clId="{D5705963-D73B-974E-881B-388213108ACB}" dt="2020-10-01T22:31:01.090" v="1"/>
          <ac:graphicFrameMkLst>
            <pc:docMk/>
            <pc:sldMk cId="2379780952" sldId="256"/>
            <ac:graphicFrameMk id="15" creationId="{00000000-0000-0000-0000-000000000000}"/>
          </ac:graphicFrameMkLst>
        </pc:graphicFrameChg>
        <pc:graphicFrameChg chg="mod">
          <ac:chgData name="Axel Maille" userId="065ad68c099279a8" providerId="LiveId" clId="{D5705963-D73B-974E-881B-388213108ACB}" dt="2020-10-01T22:31:05.093" v="2"/>
          <ac:graphicFrameMkLst>
            <pc:docMk/>
            <pc:sldMk cId="2379780952" sldId="256"/>
            <ac:graphicFrameMk id="16" creationId="{00000000-0000-0000-0000-000000000000}"/>
          </ac:graphicFrameMkLst>
        </pc:graphicFrameChg>
        <pc:graphicFrameChg chg="modGraphic">
          <ac:chgData name="Axel Maille" userId="065ad68c099279a8" providerId="LiveId" clId="{D5705963-D73B-974E-881B-388213108ACB}" dt="2020-10-01T22:31:06.002" v="3" actId="108"/>
          <ac:graphicFrameMkLst>
            <pc:docMk/>
            <pc:sldMk cId="2379780952" sldId="256"/>
            <ac:graphicFrameMk id="17" creationId="{00000000-0000-0000-0000-000000000000}"/>
          </ac:graphicFrameMkLst>
        </pc:graphicFrameChg>
      </pc:sldChg>
    </pc:docChg>
  </pc:docChgLst>
  <pc:docChgLst>
    <pc:chgData name="Axel Maille" userId="065ad68c099279a8" providerId="LiveId" clId="{54947D70-53CF-AD46-9DA2-B74E42939C7B}"/>
    <pc:docChg chg="undo custSel modSld">
      <pc:chgData name="Axel Maille" userId="065ad68c099279a8" providerId="LiveId" clId="{54947D70-53CF-AD46-9DA2-B74E42939C7B}" dt="2020-09-03T16:22:14.418" v="171" actId="6549"/>
      <pc:docMkLst>
        <pc:docMk/>
      </pc:docMkLst>
      <pc:sldChg chg="modSp mod">
        <pc:chgData name="Axel Maille" userId="065ad68c099279a8" providerId="LiveId" clId="{54947D70-53CF-AD46-9DA2-B74E42939C7B}" dt="2020-09-03T16:22:14.418" v="171" actId="6549"/>
        <pc:sldMkLst>
          <pc:docMk/>
          <pc:sldMk cId="2379780952" sldId="256"/>
        </pc:sldMkLst>
        <pc:spChg chg="mod">
          <ac:chgData name="Axel Maille" userId="065ad68c099279a8" providerId="LiveId" clId="{54947D70-53CF-AD46-9DA2-B74E42939C7B}" dt="2020-09-03T16:15:29.510" v="0" actId="20577"/>
          <ac:spMkLst>
            <pc:docMk/>
            <pc:sldMk cId="2379780952" sldId="256"/>
            <ac:spMk id="7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6:15.111" v="63" actId="20577"/>
          <ac:spMkLst>
            <pc:docMk/>
            <pc:sldMk cId="2379780952" sldId="256"/>
            <ac:spMk id="8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6:00.708" v="52" actId="108"/>
          <ac:spMkLst>
            <pc:docMk/>
            <pc:sldMk cId="2379780952" sldId="256"/>
            <ac:spMk id="9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5:36.923" v="21" actId="20577"/>
          <ac:spMkLst>
            <pc:docMk/>
            <pc:sldMk cId="2379780952" sldId="256"/>
            <ac:spMk id="10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5:48.884" v="49" actId="20577"/>
          <ac:spMkLst>
            <pc:docMk/>
            <pc:sldMk cId="2379780952" sldId="256"/>
            <ac:spMk id="12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21:19.709" v="153" actId="1076"/>
          <ac:spMkLst>
            <pc:docMk/>
            <pc:sldMk cId="2379780952" sldId="256"/>
            <ac:spMk id="18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6:36.195" v="67" actId="108"/>
          <ac:spMkLst>
            <pc:docMk/>
            <pc:sldMk cId="2379780952" sldId="256"/>
            <ac:spMk id="27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6:49.183" v="70" actId="108"/>
          <ac:spMkLst>
            <pc:docMk/>
            <pc:sldMk cId="2379780952" sldId="256"/>
            <ac:spMk id="31" creationId="{00000000-0000-0000-0000-000000000000}"/>
          </ac:spMkLst>
        </pc:spChg>
        <pc:spChg chg="mod">
          <ac:chgData name="Axel Maille" userId="065ad68c099279a8" providerId="LiveId" clId="{54947D70-53CF-AD46-9DA2-B74E42939C7B}" dt="2020-09-03T16:17:03.532" v="76" actId="20577"/>
          <ac:spMkLst>
            <pc:docMk/>
            <pc:sldMk cId="2379780952" sldId="256"/>
            <ac:spMk id="34" creationId="{00000000-0000-0000-0000-000000000000}"/>
          </ac:spMkLst>
        </pc:spChg>
        <pc:graphicFrameChg chg="mod modGraphic">
          <ac:chgData name="Axel Maille" userId="065ad68c099279a8" providerId="LiveId" clId="{54947D70-53CF-AD46-9DA2-B74E42939C7B}" dt="2020-09-03T16:22:14.418" v="171" actId="6549"/>
          <ac:graphicFrameMkLst>
            <pc:docMk/>
            <pc:sldMk cId="2379780952" sldId="256"/>
            <ac:graphicFrameMk id="3" creationId="{00000000-0000-0000-0000-000000000000}"/>
          </ac:graphicFrameMkLst>
        </pc:graphicFrameChg>
        <pc:graphicFrameChg chg="mod modGraphic">
          <ac:chgData name="Axel Maille" userId="065ad68c099279a8" providerId="LiveId" clId="{54947D70-53CF-AD46-9DA2-B74E42939C7B}" dt="2020-09-03T16:19:21.232" v="115"/>
          <ac:graphicFrameMkLst>
            <pc:docMk/>
            <pc:sldMk cId="2379780952" sldId="256"/>
            <ac:graphicFrameMk id="13" creationId="{00000000-0000-0000-0000-000000000000}"/>
          </ac:graphicFrameMkLst>
        </pc:graphicFrameChg>
        <pc:graphicFrameChg chg="mod modGraphic">
          <ac:chgData name="Axel Maille" userId="065ad68c099279a8" providerId="LiveId" clId="{54947D70-53CF-AD46-9DA2-B74E42939C7B}" dt="2020-09-03T16:21:12.518" v="151"/>
          <ac:graphicFrameMkLst>
            <pc:docMk/>
            <pc:sldMk cId="2379780952" sldId="256"/>
            <ac:graphicFrameMk id="14" creationId="{00000000-0000-0000-0000-000000000000}"/>
          </ac:graphicFrameMkLst>
        </pc:graphicFrameChg>
        <pc:graphicFrameChg chg="mod modGraphic">
          <ac:chgData name="Axel Maille" userId="065ad68c099279a8" providerId="LiveId" clId="{54947D70-53CF-AD46-9DA2-B74E42939C7B}" dt="2020-09-03T16:20:25.954" v="132"/>
          <ac:graphicFrameMkLst>
            <pc:docMk/>
            <pc:sldMk cId="2379780952" sldId="256"/>
            <ac:graphicFrameMk id="15" creationId="{00000000-0000-0000-0000-000000000000}"/>
          </ac:graphicFrameMkLst>
        </pc:graphicFrameChg>
        <pc:graphicFrameChg chg="mod modGraphic">
          <ac:chgData name="Axel Maille" userId="065ad68c099279a8" providerId="LiveId" clId="{54947D70-53CF-AD46-9DA2-B74E42939C7B}" dt="2020-09-03T16:20:59.456" v="143"/>
          <ac:graphicFrameMkLst>
            <pc:docMk/>
            <pc:sldMk cId="2379780952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54947D70-53CF-AD46-9DA2-B74E42939C7B}" dt="2020-09-03T16:21:07.934" v="150" actId="108"/>
          <ac:graphicFrameMkLst>
            <pc:docMk/>
            <pc:sldMk cId="2379780952" sldId="256"/>
            <ac:graphicFrameMk id="1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10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86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42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32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3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81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2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4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1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84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D065-7A4E-D64E-B2F1-1BB4BB8E218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00CD-E21C-0244-8117-36285A2855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3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7562850" cy="22836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4208" y="0"/>
            <a:ext cx="1392533" cy="1726669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30432" r="21777" b="34315"/>
          <a:stretch/>
        </p:blipFill>
        <p:spPr>
          <a:xfrm>
            <a:off x="263476" y="869747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1882703" y="258029"/>
            <a:ext cx="3450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VANESSA MARTINO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82703" y="827417"/>
            <a:ext cx="2170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Titolo della posizione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82703" y="1266051"/>
            <a:ext cx="32583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414174" y="412173"/>
            <a:ext cx="214867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err="1">
                <a:solidFill>
                  <a:srgbClr val="26A8E6"/>
                </a:solidFill>
              </a:rPr>
              <a:t>T</a:t>
            </a:r>
            <a:r>
              <a:rPr lang="fr-FR" sz="1200" b="1" dirty="0">
                <a:solidFill>
                  <a:srgbClr val="26A8E6"/>
                </a:solidFill>
              </a:rPr>
              <a:t>: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000 111 222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403034" y="785872"/>
            <a:ext cx="215981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6A8E6"/>
                </a:solidFill>
              </a:rPr>
              <a:t>@: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VANESSA@MARTIN.COM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403034" y="1139077"/>
            <a:ext cx="215981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26A8E6"/>
                </a:solidFill>
              </a:rPr>
              <a:t>A: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 LOREM IPSUM 000 ROMA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52861"/>
              </p:ext>
            </p:extLst>
          </p:nvPr>
        </p:nvGraphicFramePr>
        <p:xfrm>
          <a:off x="334208" y="3263661"/>
          <a:ext cx="4604857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NOME DELLA DITTA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TITOLO DI POSIZIONE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2003-2005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NOME DELLA DITTA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TITOLO DI POSIZIONE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15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NOME DELLA DITTA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TITOLO DI POSIZIONE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58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2003-2005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NOME DELLA DITTA</a:t>
                      </a:r>
                    </a:p>
                    <a:p>
                      <a:r>
                        <a:rPr lang="it-IT" sz="9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TITOLO DI POSIZIONE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837323"/>
              </p:ext>
            </p:extLst>
          </p:nvPr>
        </p:nvGraphicFramePr>
        <p:xfrm>
          <a:off x="263476" y="6804055"/>
          <a:ext cx="4604857" cy="1124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FORMAZIONE - UNIVERSITÀ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Descrivi le specialità di questa formazione: i tuoi diplomi, le opzioni di formazione, </a:t>
                      </a:r>
                      <a:r>
                        <a:rPr lang="it-IT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ecc</a:t>
                      </a: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 ...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2003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</a:rPr>
                        <a:t>FORMAZIONE - UNIVERSITÀ</a:t>
                      </a:r>
                    </a:p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Descrivi le specialità di questa formazione: i tuoi diplomi, le opzioni di formazione, </a:t>
                      </a:r>
                      <a:r>
                        <a:rPr lang="it-IT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ecc</a:t>
                      </a: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</a:rPr>
                        <a:t> ...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934196"/>
              </p:ext>
            </p:extLst>
          </p:nvPr>
        </p:nvGraphicFramePr>
        <p:xfrm>
          <a:off x="5089631" y="2728437"/>
          <a:ext cx="2234035" cy="242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CONOSCENZE</a:t>
                      </a:r>
                      <a:endParaRPr lang="fr-FR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10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EXCEL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CONTABILITÀ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HTML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781049"/>
              </p:ext>
            </p:extLst>
          </p:nvPr>
        </p:nvGraphicFramePr>
        <p:xfrm>
          <a:off x="5089631" y="5488441"/>
          <a:ext cx="2234035" cy="242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PERSONALITÀ</a:t>
                      </a:r>
                      <a:endParaRPr lang="fr-FR" sz="1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PROGREDIRE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DIPLOMATICO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AUTONOMO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90167"/>
              </p:ext>
            </p:extLst>
          </p:nvPr>
        </p:nvGraphicFramePr>
        <p:xfrm>
          <a:off x="334208" y="8861118"/>
          <a:ext cx="4604857" cy="131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811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Descrivi le tue aree di interesse o altre informazioni che ritieni sia importante includere nel tuo CV.</a:t>
                      </a:r>
                    </a:p>
                    <a:p>
                      <a:endParaRPr lang="it-IT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+mn-cs"/>
                      </a:endParaRPr>
                    </a:p>
                    <a:p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Mauris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diam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leo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vitae,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egestas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efficitur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risus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Suspendisse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dapibus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convallis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justo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ullamcorper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pulvinar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hendrerit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non,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tincidunt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purus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congue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at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justo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hendrerit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vel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porttitor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accumsan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est</a:t>
                      </a:r>
                      <a:endParaRPr lang="it-IT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0822"/>
              </p:ext>
            </p:extLst>
          </p:nvPr>
        </p:nvGraphicFramePr>
        <p:xfrm>
          <a:off x="5089631" y="8212068"/>
          <a:ext cx="2234035" cy="1731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LINGUA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INGLESE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TEDESCO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it-IT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10328200"/>
            <a:ext cx="7562850" cy="360438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2" y="2634948"/>
            <a:ext cx="495300" cy="46282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208" y="6139472"/>
            <a:ext cx="495300" cy="48423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775" y="8212068"/>
            <a:ext cx="483835" cy="476031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1100667" y="2721915"/>
            <a:ext cx="2730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ESPERIENZA PROFESIONALI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334208" y="3140978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1010533" y="6254372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FORMAZIONE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2" name="Connecteur droit 31"/>
          <p:cNvCxnSpPr/>
          <p:nvPr/>
        </p:nvCxnSpPr>
        <p:spPr>
          <a:xfrm>
            <a:off x="244074" y="6673435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083733" y="8318767"/>
            <a:ext cx="143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PASSATEMPO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334208" y="8737830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80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355</Words>
  <Application>Microsoft Macintosh PowerPoint</Application>
  <PresentationFormat>Personnalisé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dcterms:created xsi:type="dcterms:W3CDTF">2014-11-27T06:48:40Z</dcterms:created>
  <dcterms:modified xsi:type="dcterms:W3CDTF">2020-10-02T08:11:54Z</dcterms:modified>
</cp:coreProperties>
</file>