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AA8043-C2D0-2548-A0B4-D3D899C65AC9}" v="1" dt="2020-10-01T22:30:17.1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>
        <p:scale>
          <a:sx n="150" d="100"/>
          <a:sy n="150" d="100"/>
        </p:scale>
        <p:origin x="1816" y="-390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78AA8043-C2D0-2548-A0B4-D3D899C65AC9}"/>
    <pc:docChg chg="modSld">
      <pc:chgData name="Axel Maille" userId="065ad68c099279a8" providerId="LiveId" clId="{78AA8043-C2D0-2548-A0B4-D3D899C65AC9}" dt="2020-10-01T22:30:30.422" v="2" actId="1076"/>
      <pc:docMkLst>
        <pc:docMk/>
      </pc:docMkLst>
      <pc:sldChg chg="modSp mod">
        <pc:chgData name="Axel Maille" userId="065ad68c099279a8" providerId="LiveId" clId="{78AA8043-C2D0-2548-A0B4-D3D899C65AC9}" dt="2020-10-01T22:30:30.422" v="2" actId="1076"/>
        <pc:sldMkLst>
          <pc:docMk/>
          <pc:sldMk cId="2070715147" sldId="256"/>
        </pc:sldMkLst>
        <pc:spChg chg="mod">
          <ac:chgData name="Axel Maille" userId="065ad68c099279a8" providerId="LiveId" clId="{78AA8043-C2D0-2548-A0B4-D3D899C65AC9}" dt="2020-10-01T22:30:30.422" v="2" actId="1076"/>
          <ac:spMkLst>
            <pc:docMk/>
            <pc:sldMk cId="2070715147" sldId="256"/>
            <ac:spMk id="67" creationId="{00000000-0000-0000-0000-000000000000}"/>
          </ac:spMkLst>
        </pc:spChg>
      </pc:sldChg>
    </pc:docChg>
  </pc:docChgLst>
  <pc:docChgLst>
    <pc:chgData name="Axel Maille" userId="065ad68c099279a8" providerId="LiveId" clId="{7CB44089-2785-EE45-AB11-EC7A4FD0A75B}"/>
    <pc:docChg chg="custSel modSld">
      <pc:chgData name="Axel Maille" userId="065ad68c099279a8" providerId="LiveId" clId="{7CB44089-2785-EE45-AB11-EC7A4FD0A75B}" dt="2020-09-03T15:20:17.488" v="170"/>
      <pc:docMkLst>
        <pc:docMk/>
      </pc:docMkLst>
      <pc:sldChg chg="addSp delSp modSp mod">
        <pc:chgData name="Axel Maille" userId="065ad68c099279a8" providerId="LiveId" clId="{7CB44089-2785-EE45-AB11-EC7A4FD0A75B}" dt="2020-09-03T15:20:17.488" v="170"/>
        <pc:sldMkLst>
          <pc:docMk/>
          <pc:sldMk cId="2070715147" sldId="256"/>
        </pc:sldMkLst>
        <pc:spChg chg="mod">
          <ac:chgData name="Axel Maille" userId="065ad68c099279a8" providerId="LiveId" clId="{7CB44089-2785-EE45-AB11-EC7A4FD0A75B}" dt="2020-09-03T15:14:51.825" v="9" actId="20577"/>
          <ac:spMkLst>
            <pc:docMk/>
            <pc:sldMk cId="2070715147" sldId="256"/>
            <ac:spMk id="4" creationId="{00000000-0000-0000-0000-000000000000}"/>
          </ac:spMkLst>
        </pc:spChg>
        <pc:spChg chg="mod">
          <ac:chgData name="Axel Maille" userId="065ad68c099279a8" providerId="LiveId" clId="{7CB44089-2785-EE45-AB11-EC7A4FD0A75B}" dt="2020-09-03T15:15:04.267" v="20" actId="20577"/>
          <ac:spMkLst>
            <pc:docMk/>
            <pc:sldMk cId="2070715147" sldId="256"/>
            <ac:spMk id="5" creationId="{00000000-0000-0000-0000-000000000000}"/>
          </ac:spMkLst>
        </pc:spChg>
        <pc:spChg chg="mod">
          <ac:chgData name="Axel Maille" userId="065ad68c099279a8" providerId="LiveId" clId="{7CB44089-2785-EE45-AB11-EC7A4FD0A75B}" dt="2020-09-03T15:15:20.646" v="27" actId="1036"/>
          <ac:spMkLst>
            <pc:docMk/>
            <pc:sldMk cId="2070715147" sldId="256"/>
            <ac:spMk id="7" creationId="{00000000-0000-0000-0000-000000000000}"/>
          </ac:spMkLst>
        </pc:spChg>
        <pc:spChg chg="del">
          <ac:chgData name="Axel Maille" userId="065ad68c099279a8" providerId="LiveId" clId="{7CB44089-2785-EE45-AB11-EC7A4FD0A75B}" dt="2020-09-03T15:20:17.188" v="169" actId="478"/>
          <ac:spMkLst>
            <pc:docMk/>
            <pc:sldMk cId="2070715147" sldId="256"/>
            <ac:spMk id="8" creationId="{00000000-0000-0000-0000-000000000000}"/>
          </ac:spMkLst>
        </pc:spChg>
        <pc:spChg chg="mod">
          <ac:chgData name="Axel Maille" userId="065ad68c099279a8" providerId="LiveId" clId="{7CB44089-2785-EE45-AB11-EC7A4FD0A75B}" dt="2020-09-03T15:18:40.111" v="127" actId="1076"/>
          <ac:spMkLst>
            <pc:docMk/>
            <pc:sldMk cId="2070715147" sldId="256"/>
            <ac:spMk id="67" creationId="{00000000-0000-0000-0000-000000000000}"/>
          </ac:spMkLst>
        </pc:spChg>
        <pc:spChg chg="mod">
          <ac:chgData name="Axel Maille" userId="065ad68c099279a8" providerId="LiveId" clId="{7CB44089-2785-EE45-AB11-EC7A4FD0A75B}" dt="2020-09-03T15:18:35.903" v="126" actId="1076"/>
          <ac:spMkLst>
            <pc:docMk/>
            <pc:sldMk cId="2070715147" sldId="256"/>
            <ac:spMk id="68" creationId="{00000000-0000-0000-0000-000000000000}"/>
          </ac:spMkLst>
        </pc:spChg>
        <pc:spChg chg="mod">
          <ac:chgData name="Axel Maille" userId="065ad68c099279a8" providerId="LiveId" clId="{7CB44089-2785-EE45-AB11-EC7A4FD0A75B}" dt="2020-09-03T15:19:06.918" v="134"/>
          <ac:spMkLst>
            <pc:docMk/>
            <pc:sldMk cId="2070715147" sldId="256"/>
            <ac:spMk id="70" creationId="{00000000-0000-0000-0000-000000000000}"/>
          </ac:spMkLst>
        </pc:spChg>
        <pc:spChg chg="mod">
          <ac:chgData name="Axel Maille" userId="065ad68c099279a8" providerId="LiveId" clId="{7CB44089-2785-EE45-AB11-EC7A4FD0A75B}" dt="2020-09-03T15:19:07.951" v="135"/>
          <ac:spMkLst>
            <pc:docMk/>
            <pc:sldMk cId="2070715147" sldId="256"/>
            <ac:spMk id="72" creationId="{00000000-0000-0000-0000-000000000000}"/>
          </ac:spMkLst>
        </pc:spChg>
        <pc:spChg chg="mod">
          <ac:chgData name="Axel Maille" userId="065ad68c099279a8" providerId="LiveId" clId="{7CB44089-2785-EE45-AB11-EC7A4FD0A75B}" dt="2020-09-03T15:19:09.780" v="136"/>
          <ac:spMkLst>
            <pc:docMk/>
            <pc:sldMk cId="2070715147" sldId="256"/>
            <ac:spMk id="74" creationId="{00000000-0000-0000-0000-000000000000}"/>
          </ac:spMkLst>
        </pc:spChg>
        <pc:spChg chg="mod">
          <ac:chgData name="Axel Maille" userId="065ad68c099279a8" providerId="LiveId" clId="{7CB44089-2785-EE45-AB11-EC7A4FD0A75B}" dt="2020-09-03T15:19:10.780" v="137"/>
          <ac:spMkLst>
            <pc:docMk/>
            <pc:sldMk cId="2070715147" sldId="256"/>
            <ac:spMk id="76" creationId="{00000000-0000-0000-0000-000000000000}"/>
          </ac:spMkLst>
        </pc:spChg>
        <pc:spChg chg="add mod">
          <ac:chgData name="Axel Maille" userId="065ad68c099279a8" providerId="LiveId" clId="{7CB44089-2785-EE45-AB11-EC7A4FD0A75B}" dt="2020-09-03T15:20:17.488" v="170"/>
          <ac:spMkLst>
            <pc:docMk/>
            <pc:sldMk cId="2070715147" sldId="256"/>
            <ac:spMk id="85" creationId="{50526959-FCA5-4B4D-B299-597817EE8991}"/>
          </ac:spMkLst>
        </pc:spChg>
        <pc:spChg chg="mod">
          <ac:chgData name="Axel Maille" userId="065ad68c099279a8" providerId="LiveId" clId="{7CB44089-2785-EE45-AB11-EC7A4FD0A75B}" dt="2020-09-03T15:19:44.445" v="150" actId="20577"/>
          <ac:spMkLst>
            <pc:docMk/>
            <pc:sldMk cId="2070715147" sldId="256"/>
            <ac:spMk id="101" creationId="{00000000-0000-0000-0000-000000000000}"/>
          </ac:spMkLst>
        </pc:spChg>
        <pc:spChg chg="mod">
          <ac:chgData name="Axel Maille" userId="065ad68c099279a8" providerId="LiveId" clId="{7CB44089-2785-EE45-AB11-EC7A4FD0A75B}" dt="2020-09-03T15:19:13.165" v="141" actId="20577"/>
          <ac:spMkLst>
            <pc:docMk/>
            <pc:sldMk cId="2070715147" sldId="256"/>
            <ac:spMk id="114" creationId="{00000000-0000-0000-0000-000000000000}"/>
          </ac:spMkLst>
        </pc:spChg>
        <pc:spChg chg="mod">
          <ac:chgData name="Axel Maille" userId="065ad68c099279a8" providerId="LiveId" clId="{7CB44089-2785-EE45-AB11-EC7A4FD0A75B}" dt="2020-09-03T15:19:35.754" v="148" actId="108"/>
          <ac:spMkLst>
            <pc:docMk/>
            <pc:sldMk cId="2070715147" sldId="256"/>
            <ac:spMk id="115" creationId="{00000000-0000-0000-0000-000000000000}"/>
          </ac:spMkLst>
        </pc:spChg>
        <pc:spChg chg="mod">
          <ac:chgData name="Axel Maille" userId="065ad68c099279a8" providerId="LiveId" clId="{7CB44089-2785-EE45-AB11-EC7A4FD0A75B}" dt="2020-09-03T15:18:56.642" v="128"/>
          <ac:spMkLst>
            <pc:docMk/>
            <pc:sldMk cId="2070715147" sldId="256"/>
            <ac:spMk id="117" creationId="{00000000-0000-0000-0000-000000000000}"/>
          </ac:spMkLst>
        </pc:spChg>
        <pc:spChg chg="mod">
          <ac:chgData name="Axel Maille" userId="065ad68c099279a8" providerId="LiveId" clId="{7CB44089-2785-EE45-AB11-EC7A4FD0A75B}" dt="2020-09-03T15:19:02.510" v="131" actId="6549"/>
          <ac:spMkLst>
            <pc:docMk/>
            <pc:sldMk cId="2070715147" sldId="256"/>
            <ac:spMk id="119" creationId="{00000000-0000-0000-0000-000000000000}"/>
          </ac:spMkLst>
        </pc:spChg>
        <pc:spChg chg="mod">
          <ac:chgData name="Axel Maille" userId="065ad68c099279a8" providerId="LiveId" clId="{7CB44089-2785-EE45-AB11-EC7A4FD0A75B}" dt="2020-09-03T15:19:04.191" v="132"/>
          <ac:spMkLst>
            <pc:docMk/>
            <pc:sldMk cId="2070715147" sldId="256"/>
            <ac:spMk id="121" creationId="{00000000-0000-0000-0000-000000000000}"/>
          </ac:spMkLst>
        </pc:spChg>
        <pc:spChg chg="mod">
          <ac:chgData name="Axel Maille" userId="065ad68c099279a8" providerId="LiveId" clId="{7CB44089-2785-EE45-AB11-EC7A4FD0A75B}" dt="2020-09-03T15:19:05.643" v="133"/>
          <ac:spMkLst>
            <pc:docMk/>
            <pc:sldMk cId="2070715147" sldId="256"/>
            <ac:spMk id="123" creationId="{00000000-0000-0000-0000-000000000000}"/>
          </ac:spMkLst>
        </pc:spChg>
        <pc:spChg chg="mod">
          <ac:chgData name="Axel Maille" userId="065ad68c099279a8" providerId="LiveId" clId="{7CB44089-2785-EE45-AB11-EC7A4FD0A75B}" dt="2020-09-03T15:19:52.171" v="166" actId="20577"/>
          <ac:spMkLst>
            <pc:docMk/>
            <pc:sldMk cId="2070715147" sldId="256"/>
            <ac:spMk id="133" creationId="{00000000-0000-0000-0000-000000000000}"/>
          </ac:spMkLst>
        </pc:spChg>
        <pc:spChg chg="mod">
          <ac:chgData name="Axel Maille" userId="065ad68c099279a8" providerId="LiveId" clId="{7CB44089-2785-EE45-AB11-EC7A4FD0A75B}" dt="2020-09-03T15:19:55.421" v="167"/>
          <ac:spMkLst>
            <pc:docMk/>
            <pc:sldMk cId="2070715147" sldId="256"/>
            <ac:spMk id="135" creationId="{00000000-0000-0000-0000-000000000000}"/>
          </ac:spMkLst>
        </pc:spChg>
        <pc:spChg chg="mod">
          <ac:chgData name="Axel Maille" userId="065ad68c099279a8" providerId="LiveId" clId="{7CB44089-2785-EE45-AB11-EC7A4FD0A75B}" dt="2020-09-03T15:19:56.249" v="168"/>
          <ac:spMkLst>
            <pc:docMk/>
            <pc:sldMk cId="2070715147" sldId="256"/>
            <ac:spMk id="137" creationId="{00000000-0000-0000-0000-000000000000}"/>
          </ac:spMkLst>
        </pc:spChg>
        <pc:spChg chg="mod">
          <ac:chgData name="Axel Maille" userId="065ad68c099279a8" providerId="LiveId" clId="{7CB44089-2785-EE45-AB11-EC7A4FD0A75B}" dt="2020-09-03T15:16:45.405" v="93" actId="1076"/>
          <ac:spMkLst>
            <pc:docMk/>
            <pc:sldMk cId="2070715147" sldId="256"/>
            <ac:spMk id="151" creationId="{00000000-0000-0000-0000-000000000000}"/>
          </ac:spMkLst>
        </pc:spChg>
        <pc:spChg chg="mod">
          <ac:chgData name="Axel Maille" userId="065ad68c099279a8" providerId="LiveId" clId="{7CB44089-2785-EE45-AB11-EC7A4FD0A75B}" dt="2020-09-03T15:16:59.457" v="95" actId="108"/>
          <ac:spMkLst>
            <pc:docMk/>
            <pc:sldMk cId="2070715147" sldId="256"/>
            <ac:spMk id="152" creationId="{00000000-0000-0000-0000-000000000000}"/>
          </ac:spMkLst>
        </pc:spChg>
        <pc:graphicFrameChg chg="del mod modGraphic">
          <ac:chgData name="Axel Maille" userId="065ad68c099279a8" providerId="LiveId" clId="{7CB44089-2785-EE45-AB11-EC7A4FD0A75B}" dt="2020-09-03T15:20:17.188" v="169" actId="478"/>
          <ac:graphicFrameMkLst>
            <pc:docMk/>
            <pc:sldMk cId="2070715147" sldId="256"/>
            <ac:graphicFrameMk id="9" creationId="{00000000-0000-0000-0000-000000000000}"/>
          </ac:graphicFrameMkLst>
        </pc:graphicFrameChg>
        <pc:graphicFrameChg chg="add mod">
          <ac:chgData name="Axel Maille" userId="065ad68c099279a8" providerId="LiveId" clId="{7CB44089-2785-EE45-AB11-EC7A4FD0A75B}" dt="2020-09-03T15:20:17.488" v="170"/>
          <ac:graphicFrameMkLst>
            <pc:docMk/>
            <pc:sldMk cId="2070715147" sldId="256"/>
            <ac:graphicFrameMk id="86" creationId="{CB79AA71-5C58-9349-8EC4-CF453000913B}"/>
          </ac:graphicFrameMkLst>
        </pc:graphicFrameChg>
        <pc:graphicFrameChg chg="mod modGraphic">
          <ac:chgData name="Axel Maille" userId="065ad68c099279a8" providerId="LiveId" clId="{7CB44089-2785-EE45-AB11-EC7A4FD0A75B}" dt="2020-09-03T15:19:33.828" v="147"/>
          <ac:graphicFrameMkLst>
            <pc:docMk/>
            <pc:sldMk cId="2070715147" sldId="256"/>
            <ac:graphicFrameMk id="148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D478-BBCF-0444-899F-22636FAB8A57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C181-666C-F04F-990E-5195F4433D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797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D478-BBCF-0444-899F-22636FAB8A57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C181-666C-F04F-990E-5195F4433D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4739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D478-BBCF-0444-899F-22636FAB8A57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C181-666C-F04F-990E-5195F4433D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125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D478-BBCF-0444-899F-22636FAB8A57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C181-666C-F04F-990E-5195F4433D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2943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D478-BBCF-0444-899F-22636FAB8A57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C181-666C-F04F-990E-5195F4433D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2026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D478-BBCF-0444-899F-22636FAB8A57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C181-666C-F04F-990E-5195F4433D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015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D478-BBCF-0444-899F-22636FAB8A57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C181-666C-F04F-990E-5195F4433D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9433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D478-BBCF-0444-899F-22636FAB8A57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C181-666C-F04F-990E-5195F4433D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0719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D478-BBCF-0444-899F-22636FAB8A57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C181-666C-F04F-990E-5195F4433D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1825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D478-BBCF-0444-899F-22636FAB8A57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C181-666C-F04F-990E-5195F4433D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261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D478-BBCF-0444-899F-22636FAB8A57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C181-666C-F04F-990E-5195F4433D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0044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7D478-BBCF-0444-899F-22636FAB8A57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2C181-666C-F04F-990E-5195F4433D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3383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317176" y="296522"/>
            <a:ext cx="31032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Arial Black"/>
                <a:cs typeface="Arial Black"/>
              </a:rPr>
              <a:t>ALICIA ALONZZO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317176" y="758187"/>
            <a:ext cx="2176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TITOLO DI POSIZIONE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/>
          <a:srcRect r="41578"/>
          <a:stretch/>
        </p:blipFill>
        <p:spPr>
          <a:xfrm>
            <a:off x="851679" y="352222"/>
            <a:ext cx="1376377" cy="1563227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2317176" y="1116687"/>
            <a:ext cx="48514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/>
              <a:t>Descrivi in ​​poche righe il tuo background professionale, le tue competenze chiave per la posizione ei tuoi obiettivi di carriera. Questa è in realtà un'introduzione alla tua lettera di presentazione. Puoi presentarli come elenchi puntati o come testo normale.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909835" y="6829162"/>
            <a:ext cx="365175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Rectangle 63"/>
          <p:cNvSpPr/>
          <p:nvPr/>
        </p:nvSpPr>
        <p:spPr>
          <a:xfrm>
            <a:off x="3911545" y="8948863"/>
            <a:ext cx="365175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Rectangle 64"/>
          <p:cNvSpPr/>
          <p:nvPr/>
        </p:nvSpPr>
        <p:spPr>
          <a:xfrm>
            <a:off x="6954" y="8948863"/>
            <a:ext cx="365175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Rectangle 65"/>
          <p:cNvSpPr/>
          <p:nvPr/>
        </p:nvSpPr>
        <p:spPr>
          <a:xfrm>
            <a:off x="-2639" y="6829162"/>
            <a:ext cx="365175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ZoneTexte 66"/>
          <p:cNvSpPr txBox="1"/>
          <p:nvPr/>
        </p:nvSpPr>
        <p:spPr>
          <a:xfrm>
            <a:off x="1924357" y="6851422"/>
            <a:ext cx="1608133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pPr algn="r"/>
            <a:r>
              <a:rPr lang="it-IT" sz="1600" dirty="0">
                <a:latin typeface="Avenir Book"/>
              </a:rPr>
              <a:t>CONOSCENZE</a:t>
            </a:r>
          </a:p>
        </p:txBody>
      </p:sp>
      <p:sp>
        <p:nvSpPr>
          <p:cNvPr id="68" name="ZoneTexte 67"/>
          <p:cNvSpPr txBox="1"/>
          <p:nvPr/>
        </p:nvSpPr>
        <p:spPr>
          <a:xfrm>
            <a:off x="4028941" y="6851422"/>
            <a:ext cx="1533240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it-IT" sz="1600" dirty="0">
                <a:latin typeface="Avenir Book"/>
              </a:rPr>
              <a:t>PERSONALITÀ</a:t>
            </a:r>
            <a:endParaRPr lang="fr-FR" sz="1600" dirty="0">
              <a:latin typeface="Avenir Book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943030" y="7491895"/>
            <a:ext cx="10160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69"/>
          <p:cNvSpPr txBox="1"/>
          <p:nvPr/>
        </p:nvSpPr>
        <p:spPr>
          <a:xfrm>
            <a:off x="4174049" y="7400233"/>
            <a:ext cx="7280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ABILITÀ</a:t>
            </a:r>
            <a:r>
              <a:rPr lang="fr-FR" sz="1100" dirty="0"/>
              <a:t> 1</a:t>
            </a:r>
          </a:p>
        </p:txBody>
      </p:sp>
      <p:sp>
        <p:nvSpPr>
          <p:cNvPr id="71" name="Rectangle 70"/>
          <p:cNvSpPr/>
          <p:nvPr/>
        </p:nvSpPr>
        <p:spPr>
          <a:xfrm>
            <a:off x="3943030" y="7757207"/>
            <a:ext cx="10160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ZoneTexte 71"/>
          <p:cNvSpPr txBox="1"/>
          <p:nvPr/>
        </p:nvSpPr>
        <p:spPr>
          <a:xfrm>
            <a:off x="4174049" y="7665545"/>
            <a:ext cx="7280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ABILITÀ</a:t>
            </a:r>
            <a:r>
              <a:rPr lang="fr-FR" sz="1100" dirty="0"/>
              <a:t> 1</a:t>
            </a:r>
          </a:p>
        </p:txBody>
      </p:sp>
      <p:sp>
        <p:nvSpPr>
          <p:cNvPr id="73" name="Rectangle 72"/>
          <p:cNvSpPr/>
          <p:nvPr/>
        </p:nvSpPr>
        <p:spPr>
          <a:xfrm>
            <a:off x="3938551" y="8021862"/>
            <a:ext cx="10160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ZoneTexte 73"/>
          <p:cNvSpPr txBox="1"/>
          <p:nvPr/>
        </p:nvSpPr>
        <p:spPr>
          <a:xfrm>
            <a:off x="4162705" y="7930200"/>
            <a:ext cx="7280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ABILITÀ</a:t>
            </a:r>
            <a:r>
              <a:rPr lang="fr-FR" sz="1100" dirty="0"/>
              <a:t> 1</a:t>
            </a:r>
          </a:p>
        </p:txBody>
      </p:sp>
      <p:sp>
        <p:nvSpPr>
          <p:cNvPr id="75" name="Rectangle 74"/>
          <p:cNvSpPr/>
          <p:nvPr/>
        </p:nvSpPr>
        <p:spPr>
          <a:xfrm>
            <a:off x="3943030" y="8289590"/>
            <a:ext cx="10160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ZoneTexte 75"/>
          <p:cNvSpPr txBox="1"/>
          <p:nvPr/>
        </p:nvSpPr>
        <p:spPr>
          <a:xfrm>
            <a:off x="4174049" y="8197928"/>
            <a:ext cx="7280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ABILITÀ</a:t>
            </a:r>
            <a:r>
              <a:rPr lang="fr-FR" sz="1100" dirty="0"/>
              <a:t> 1</a:t>
            </a:r>
          </a:p>
        </p:txBody>
      </p:sp>
      <p:sp>
        <p:nvSpPr>
          <p:cNvPr id="77" name="Rectangle 76"/>
          <p:cNvSpPr/>
          <p:nvPr/>
        </p:nvSpPr>
        <p:spPr>
          <a:xfrm>
            <a:off x="5562181" y="7491895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Rectangle 77"/>
          <p:cNvSpPr/>
          <p:nvPr/>
        </p:nvSpPr>
        <p:spPr>
          <a:xfrm>
            <a:off x="5409781" y="7491895"/>
            <a:ext cx="1256328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Rectangle 78"/>
          <p:cNvSpPr/>
          <p:nvPr/>
        </p:nvSpPr>
        <p:spPr>
          <a:xfrm>
            <a:off x="5549480" y="7757207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Rectangle 79"/>
          <p:cNvSpPr/>
          <p:nvPr/>
        </p:nvSpPr>
        <p:spPr>
          <a:xfrm>
            <a:off x="5549480" y="8046080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Rectangle 80"/>
          <p:cNvSpPr/>
          <p:nvPr/>
        </p:nvSpPr>
        <p:spPr>
          <a:xfrm>
            <a:off x="5546294" y="8312407"/>
            <a:ext cx="1256328" cy="889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Rectangle 81"/>
          <p:cNvSpPr/>
          <p:nvPr/>
        </p:nvSpPr>
        <p:spPr>
          <a:xfrm>
            <a:off x="5409781" y="7757207"/>
            <a:ext cx="865013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Rectangle 82"/>
          <p:cNvSpPr/>
          <p:nvPr/>
        </p:nvSpPr>
        <p:spPr>
          <a:xfrm>
            <a:off x="5409781" y="8045532"/>
            <a:ext cx="113962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 83"/>
          <p:cNvSpPr/>
          <p:nvPr/>
        </p:nvSpPr>
        <p:spPr>
          <a:xfrm>
            <a:off x="5409781" y="8313260"/>
            <a:ext cx="1029777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ZoneTexte 100"/>
          <p:cNvSpPr txBox="1"/>
          <p:nvPr/>
        </p:nvSpPr>
        <p:spPr>
          <a:xfrm>
            <a:off x="2256180" y="8948863"/>
            <a:ext cx="944489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sz="1600" dirty="0">
                <a:latin typeface="Avenir Book"/>
                <a:cs typeface="Avenir Book"/>
              </a:rPr>
              <a:t>LINGUA</a:t>
            </a:r>
          </a:p>
        </p:txBody>
      </p:sp>
      <p:sp>
        <p:nvSpPr>
          <p:cNvPr id="114" name="ZoneTexte 113"/>
          <p:cNvSpPr txBox="1"/>
          <p:nvPr/>
        </p:nvSpPr>
        <p:spPr>
          <a:xfrm>
            <a:off x="4055770" y="8948863"/>
            <a:ext cx="880369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sz="1600" dirty="0">
                <a:latin typeface="Avenir Book"/>
                <a:cs typeface="Avenir Book"/>
              </a:rPr>
              <a:t>HOBBY</a:t>
            </a:r>
          </a:p>
        </p:txBody>
      </p:sp>
      <p:sp>
        <p:nvSpPr>
          <p:cNvPr id="115" name="ZoneTexte 114"/>
          <p:cNvSpPr txBox="1"/>
          <p:nvPr/>
        </p:nvSpPr>
        <p:spPr>
          <a:xfrm>
            <a:off x="3981744" y="9458177"/>
            <a:ext cx="33133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prstClr val="black">
                    <a:lumMod val="50000"/>
                    <a:lumOff val="50000"/>
                  </a:prstClr>
                </a:solidFill>
                <a:latin typeface="Avenir Book"/>
              </a:rPr>
              <a:t>Descrivi le tue aree di interesse o altre informazioni che ritieni sia importante includere nel tuo CV.</a:t>
            </a:r>
          </a:p>
          <a:p>
            <a:endParaRPr lang="it-IT" sz="1100" dirty="0"/>
          </a:p>
        </p:txBody>
      </p:sp>
      <p:sp>
        <p:nvSpPr>
          <p:cNvPr id="116" name="Rectangle 115"/>
          <p:cNvSpPr/>
          <p:nvPr/>
        </p:nvSpPr>
        <p:spPr>
          <a:xfrm>
            <a:off x="374581" y="7485777"/>
            <a:ext cx="10160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ZoneTexte 116"/>
          <p:cNvSpPr txBox="1"/>
          <p:nvPr/>
        </p:nvSpPr>
        <p:spPr>
          <a:xfrm>
            <a:off x="605600" y="7394115"/>
            <a:ext cx="7280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ABILITÀ</a:t>
            </a:r>
            <a:r>
              <a:rPr lang="fr-FR" sz="1100" dirty="0"/>
              <a:t> 1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374581" y="7751089"/>
            <a:ext cx="10160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ZoneTexte 118"/>
          <p:cNvSpPr txBox="1"/>
          <p:nvPr/>
        </p:nvSpPr>
        <p:spPr>
          <a:xfrm>
            <a:off x="605600" y="7659427"/>
            <a:ext cx="7280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ABILITÀ </a:t>
            </a:r>
            <a:r>
              <a:rPr lang="fr-FR" sz="1100" dirty="0"/>
              <a:t>1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370102" y="8015744"/>
            <a:ext cx="10160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ZoneTexte 120"/>
          <p:cNvSpPr txBox="1"/>
          <p:nvPr/>
        </p:nvSpPr>
        <p:spPr>
          <a:xfrm>
            <a:off x="594256" y="7924082"/>
            <a:ext cx="7280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ABILITÀ</a:t>
            </a:r>
            <a:r>
              <a:rPr lang="fr-FR" sz="1100" dirty="0"/>
              <a:t> 1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374581" y="8283472"/>
            <a:ext cx="10160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ZoneTexte 122"/>
          <p:cNvSpPr txBox="1"/>
          <p:nvPr/>
        </p:nvSpPr>
        <p:spPr>
          <a:xfrm>
            <a:off x="605600" y="8191810"/>
            <a:ext cx="7280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ABILITÀ</a:t>
            </a:r>
            <a:r>
              <a:rPr lang="fr-FR" sz="1100" dirty="0"/>
              <a:t> 1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1993732" y="7485777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Rectangle 124"/>
          <p:cNvSpPr/>
          <p:nvPr/>
        </p:nvSpPr>
        <p:spPr>
          <a:xfrm>
            <a:off x="1841332" y="7485777"/>
            <a:ext cx="1256328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Rectangle 125"/>
          <p:cNvSpPr/>
          <p:nvPr/>
        </p:nvSpPr>
        <p:spPr>
          <a:xfrm>
            <a:off x="1981031" y="7751089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Rectangle 126"/>
          <p:cNvSpPr/>
          <p:nvPr/>
        </p:nvSpPr>
        <p:spPr>
          <a:xfrm>
            <a:off x="1981031" y="8039962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Rectangle 127"/>
          <p:cNvSpPr/>
          <p:nvPr/>
        </p:nvSpPr>
        <p:spPr>
          <a:xfrm>
            <a:off x="1977845" y="8306289"/>
            <a:ext cx="1256328" cy="889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Rectangle 128"/>
          <p:cNvSpPr/>
          <p:nvPr/>
        </p:nvSpPr>
        <p:spPr>
          <a:xfrm>
            <a:off x="1841332" y="7751089"/>
            <a:ext cx="865013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Rectangle 129"/>
          <p:cNvSpPr/>
          <p:nvPr/>
        </p:nvSpPr>
        <p:spPr>
          <a:xfrm>
            <a:off x="1841332" y="8039414"/>
            <a:ext cx="113962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Rectangle 130"/>
          <p:cNvSpPr/>
          <p:nvPr/>
        </p:nvSpPr>
        <p:spPr>
          <a:xfrm>
            <a:off x="1841332" y="8307142"/>
            <a:ext cx="1029777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Rectangle 131"/>
          <p:cNvSpPr/>
          <p:nvPr/>
        </p:nvSpPr>
        <p:spPr>
          <a:xfrm>
            <a:off x="374377" y="9584977"/>
            <a:ext cx="10160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ZoneTexte 132"/>
          <p:cNvSpPr txBox="1"/>
          <p:nvPr/>
        </p:nvSpPr>
        <p:spPr>
          <a:xfrm>
            <a:off x="605396" y="9493315"/>
            <a:ext cx="7360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LINGUA 1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374377" y="9850289"/>
            <a:ext cx="10160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ZoneTexte 134"/>
          <p:cNvSpPr txBox="1"/>
          <p:nvPr/>
        </p:nvSpPr>
        <p:spPr>
          <a:xfrm>
            <a:off x="605396" y="9758627"/>
            <a:ext cx="7360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LINGUA 1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369898" y="10114944"/>
            <a:ext cx="10160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ZoneTexte 136"/>
          <p:cNvSpPr txBox="1"/>
          <p:nvPr/>
        </p:nvSpPr>
        <p:spPr>
          <a:xfrm>
            <a:off x="594052" y="10023282"/>
            <a:ext cx="7360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LINGUA 1</a:t>
            </a:r>
          </a:p>
        </p:txBody>
      </p:sp>
      <p:sp>
        <p:nvSpPr>
          <p:cNvPr id="140" name="Rectangle 139"/>
          <p:cNvSpPr/>
          <p:nvPr/>
        </p:nvSpPr>
        <p:spPr>
          <a:xfrm>
            <a:off x="1993528" y="9584977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Rectangle 140"/>
          <p:cNvSpPr/>
          <p:nvPr/>
        </p:nvSpPr>
        <p:spPr>
          <a:xfrm>
            <a:off x="1841128" y="9584977"/>
            <a:ext cx="1256328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Rectangle 141"/>
          <p:cNvSpPr/>
          <p:nvPr/>
        </p:nvSpPr>
        <p:spPr>
          <a:xfrm>
            <a:off x="1980827" y="9850289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Rectangle 142"/>
          <p:cNvSpPr/>
          <p:nvPr/>
        </p:nvSpPr>
        <p:spPr>
          <a:xfrm>
            <a:off x="1980827" y="10139162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Rectangle 144"/>
          <p:cNvSpPr/>
          <p:nvPr/>
        </p:nvSpPr>
        <p:spPr>
          <a:xfrm>
            <a:off x="1841128" y="9850289"/>
            <a:ext cx="865013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Rectangle 145"/>
          <p:cNvSpPr/>
          <p:nvPr/>
        </p:nvSpPr>
        <p:spPr>
          <a:xfrm>
            <a:off x="1841128" y="10138614"/>
            <a:ext cx="113962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48" name="Tableau 1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059068"/>
              </p:ext>
            </p:extLst>
          </p:nvPr>
        </p:nvGraphicFramePr>
        <p:xfrm>
          <a:off x="188508" y="3438940"/>
          <a:ext cx="7234892" cy="30791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7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7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0411"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MICROSOFT</a:t>
                      </a:r>
                      <a:r>
                        <a:rPr lang="en-US" sz="1200" b="1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WEB  DEVELOPER | </a:t>
                      </a:r>
                      <a:r>
                        <a:rPr lang="en-US" sz="12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2014– 2011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</a:rPr>
                        <a:t>Descrivi qui le funzioni che hai ricoperto per questa posizione. Descrivi anche le tue missioni e i risultati.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FORMAZIONE</a:t>
                      </a:r>
                      <a:r>
                        <a:rPr lang="en-US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2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100" kern="1200" dirty="0">
                          <a:solidFill>
                            <a:srgbClr val="7F7F7F"/>
                          </a:solidFill>
                          <a:effectLst/>
                          <a:latin typeface="Avenir Book"/>
                        </a:rPr>
                        <a:t>Descrivi le specialità di questa formazione: i tuoi diplomi, le opzioni di formazione, </a:t>
                      </a:r>
                      <a:r>
                        <a:rPr lang="it-IT" sz="1100" kern="120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</a:rPr>
                        <a:t>ecc</a:t>
                      </a:r>
                      <a:r>
                        <a:rPr lang="it-IT" sz="1100" kern="1200" dirty="0">
                          <a:solidFill>
                            <a:srgbClr val="7F7F7F"/>
                          </a:solidFill>
                          <a:effectLst/>
                          <a:latin typeface="Avenir Book"/>
                        </a:rPr>
                        <a:t> ...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411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MICROSOFT</a:t>
                      </a: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WEB  DEVELOPER | 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2014– 2011</a:t>
                      </a:r>
                      <a:endParaRPr kumimoji="0" lang="fr-FR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+mn-cs"/>
                        </a:rPr>
                        <a:t>Descrivi qui le funzioni che hai ricoperto per questa posizione. Descrivi anche le tue missioni e i risultati.</a:t>
                      </a: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Avenir Book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FORMAZIONE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6B0F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+mn-cs"/>
                        </a:rPr>
                        <a:t>Descrivi le specialità di questa formazione: i tuoi diplomi, le opzioni di formazione, ecc ...</a:t>
                      </a: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Avenir Book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0411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MICROSOFT</a:t>
                      </a: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WEB  DEVELOPER | 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2014– 2011</a:t>
                      </a:r>
                      <a:endParaRPr kumimoji="0" lang="fr-FR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+mn-cs"/>
                        </a:rPr>
                        <a:t>Descrivi qui le funzioni che hai ricoperto per questa posizione. Descrivi anche le tue missioni e i risultati.</a:t>
                      </a: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Avenir Book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FORMAZIONE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6B0F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+mn-cs"/>
                        </a:rPr>
                        <a:t>Descrivi le specialità di questa formazione: i tuoi diplomi, le opzioni di formazione, ecc ...</a:t>
                      </a: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Avenir Book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795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MICROSOFT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WEB  DEVELOPER 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2014– 2011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+mn-cs"/>
                        </a:rPr>
                        <a:t>Descrivi qui le funzioni che hai ricoperto per questa posizione. Descrivi anche le tue missioni e i risultati.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FORMAZIONE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6B0F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+mn-cs"/>
                        </a:rPr>
                        <a:t>Descrivi le specialità di questa formazione: i tuoi diplomi, le opzioni di formazione,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+mn-cs"/>
                        </a:rPr>
                        <a:t>ecc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+mn-cs"/>
                        </a:rPr>
                        <a:t> ...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9" name="Rectangle 148"/>
          <p:cNvSpPr/>
          <p:nvPr/>
        </p:nvSpPr>
        <p:spPr>
          <a:xfrm>
            <a:off x="3930568" y="2846812"/>
            <a:ext cx="365175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Rectangle 149"/>
          <p:cNvSpPr/>
          <p:nvPr/>
        </p:nvSpPr>
        <p:spPr>
          <a:xfrm>
            <a:off x="18094" y="2846812"/>
            <a:ext cx="365175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ZoneTexte 150"/>
          <p:cNvSpPr txBox="1"/>
          <p:nvPr/>
        </p:nvSpPr>
        <p:spPr>
          <a:xfrm>
            <a:off x="2184863" y="2862809"/>
            <a:ext cx="1372492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it-IT" sz="1600" dirty="0">
                <a:latin typeface="Avenir Book"/>
              </a:rPr>
              <a:t>ESPERIENZA</a:t>
            </a:r>
            <a:endParaRPr lang="fr-FR" sz="1600" dirty="0">
              <a:latin typeface="Avenir Book"/>
            </a:endParaRPr>
          </a:p>
        </p:txBody>
      </p:sp>
      <p:sp>
        <p:nvSpPr>
          <p:cNvPr id="152" name="ZoneTexte 151"/>
          <p:cNvSpPr txBox="1"/>
          <p:nvPr/>
        </p:nvSpPr>
        <p:spPr>
          <a:xfrm>
            <a:off x="4040957" y="2858966"/>
            <a:ext cx="1537600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it-IT" sz="1600" dirty="0">
                <a:latin typeface="Avenir Book"/>
              </a:rPr>
              <a:t>FORMAZIONE</a:t>
            </a:r>
            <a:endParaRPr lang="fr-FR" sz="1600" dirty="0">
              <a:latin typeface="Avenir Book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50526959-FCA5-4B4D-B299-597817EE8991}"/>
              </a:ext>
            </a:extLst>
          </p:cNvPr>
          <p:cNvSpPr/>
          <p:nvPr/>
        </p:nvSpPr>
        <p:spPr>
          <a:xfrm>
            <a:off x="1" y="1904914"/>
            <a:ext cx="7562849" cy="612681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86" name="Tableau 85">
            <a:extLst>
              <a:ext uri="{FF2B5EF4-FFF2-40B4-BE49-F238E27FC236}">
                <a16:creationId xmlns:a16="http://schemas.microsoft.com/office/drawing/2014/main" id="{CB79AA71-5C58-9349-8EC4-CF45300091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243902"/>
              </p:ext>
            </p:extLst>
          </p:nvPr>
        </p:nvGraphicFramePr>
        <p:xfrm>
          <a:off x="204067" y="2011453"/>
          <a:ext cx="7234893" cy="4058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11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16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16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5882">
                <a:tc>
                  <a:txBody>
                    <a:bodyPr/>
                    <a:lstStyle/>
                    <a:p>
                      <a:pPr algn="l"/>
                      <a:r>
                        <a:rPr lang="en-US" sz="10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TELPHONE:  01 02 03 04 05</a:t>
                      </a:r>
                      <a:br>
                        <a:rPr lang="en-US" sz="10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</a:br>
                      <a:r>
                        <a:rPr lang="en-US" sz="10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                     06 07 08 09 10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EMAIL: MONMAIL@MAIL.COM</a:t>
                      </a:r>
                      <a:endParaRPr lang="fr-FR" sz="1000" b="0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venir Book"/>
                        <a:ea typeface="+mn-ea"/>
                        <a:cs typeface="Avenir Book"/>
                      </a:endParaRPr>
                    </a:p>
                    <a:p>
                      <a:pPr algn="l"/>
                      <a:r>
                        <a:rPr lang="en-US" sz="10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WEBSITE: WWW.DOMAIN.COM</a:t>
                      </a:r>
                      <a:endParaRPr lang="fr-FR" sz="1000" b="0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venir Book"/>
                        <a:ea typeface="+mn-ea"/>
                        <a:cs typeface="Avenir Book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venir Book"/>
                          <a:cs typeface="Avenir Book"/>
                        </a:rPr>
                        <a:t>ADRESSE:</a:t>
                      </a:r>
                      <a:r>
                        <a:rPr lang="fr-FR" sz="1000" b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venir Book"/>
                          <a:cs typeface="Avenir Book"/>
                        </a:rPr>
                        <a:t> MON ADRESSE MA RUE</a:t>
                      </a:r>
                      <a:br>
                        <a:rPr lang="fr-FR" sz="1000" b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venir Book"/>
                          <a:cs typeface="Avenir Book"/>
                        </a:rPr>
                      </a:br>
                      <a:r>
                        <a:rPr lang="fr-FR" sz="1000" b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venir Book"/>
                          <a:cs typeface="Avenir Book"/>
                        </a:rPr>
                        <a:t>                  MA VILLE CP</a:t>
                      </a:r>
                      <a:r>
                        <a:rPr lang="fr-FR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venir Book"/>
                          <a:cs typeface="Avenir Book"/>
                        </a:rPr>
                        <a:t>     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07151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337</Words>
  <Application>Microsoft Macintosh PowerPoint</Application>
  <PresentationFormat>Personnalisé</PresentationFormat>
  <Paragraphs>41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Avenir Book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6</cp:revision>
  <dcterms:created xsi:type="dcterms:W3CDTF">2014-11-26T21:08:08Z</dcterms:created>
  <dcterms:modified xsi:type="dcterms:W3CDTF">2020-10-01T22:30:31Z</dcterms:modified>
</cp:coreProperties>
</file>