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2850" cy="10688638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D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81C05-E584-2440-B080-E464E51F8EC3}" v="3" dt="2020-10-01T22:29:52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176" y="152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ED81C05-E584-2440-B080-E464E51F8EC3}"/>
    <pc:docChg chg="modSld">
      <pc:chgData name="Axel Maille" userId="065ad68c099279a8" providerId="LiveId" clId="{8ED81C05-E584-2440-B080-E464E51F8EC3}" dt="2020-10-01T22:30:02.026" v="3" actId="2710"/>
      <pc:docMkLst>
        <pc:docMk/>
      </pc:docMkLst>
      <pc:sldChg chg="modSp mod">
        <pc:chgData name="Axel Maille" userId="065ad68c099279a8" providerId="LiveId" clId="{8ED81C05-E584-2440-B080-E464E51F8EC3}" dt="2020-10-01T22:30:02.026" v="3" actId="2710"/>
        <pc:sldMkLst>
          <pc:docMk/>
          <pc:sldMk cId="0" sldId="256"/>
        </pc:sldMkLst>
        <pc:spChg chg="mod">
          <ac:chgData name="Axel Maille" userId="065ad68c099279a8" providerId="LiveId" clId="{8ED81C05-E584-2440-B080-E464E51F8EC3}" dt="2020-10-01T22:29:52.196" v="2"/>
          <ac:spMkLst>
            <pc:docMk/>
            <pc:sldMk cId="0" sldId="256"/>
            <ac:spMk id="47" creationId="{00000000-0000-0000-0000-000000000000}"/>
          </ac:spMkLst>
        </pc:spChg>
        <pc:graphicFrameChg chg="mod modGraphic">
          <ac:chgData name="Axel Maille" userId="065ad68c099279a8" providerId="LiveId" clId="{8ED81C05-E584-2440-B080-E464E51F8EC3}" dt="2020-10-01T22:30:02.026" v="3" actId="2710"/>
          <ac:graphicFrameMkLst>
            <pc:docMk/>
            <pc:sldMk cId="0" sldId="256"/>
            <ac:graphicFrameMk id="46" creationId="{00000000-0000-0000-0000-000000000000}"/>
          </ac:graphicFrameMkLst>
        </pc:graphicFrameChg>
        <pc:graphicFrameChg chg="mod">
          <ac:chgData name="Axel Maille" userId="065ad68c099279a8" providerId="LiveId" clId="{8ED81C05-E584-2440-B080-E464E51F8EC3}" dt="2020-10-01T22:29:44.698" v="1"/>
          <ac:graphicFrameMkLst>
            <pc:docMk/>
            <pc:sldMk cId="0" sldId="256"/>
            <ac:graphicFrameMk id="74" creationId="{00000000-0000-0000-0000-000000000000}"/>
          </ac:graphicFrameMkLst>
        </pc:graphicFrameChg>
      </pc:sldChg>
    </pc:docChg>
  </pc:docChgLst>
  <pc:docChgLst>
    <pc:chgData name="Axel Maille" userId="065ad68c099279a8" providerId="LiveId" clId="{E19FC8B3-413E-2D49-B620-220E7ADA9ED4}"/>
    <pc:docChg chg="modSld">
      <pc:chgData name="Axel Maille" userId="065ad68c099279a8" providerId="LiveId" clId="{E19FC8B3-413E-2D49-B620-220E7ADA9ED4}" dt="2020-09-02T21:53:21.285" v="167" actId="14100"/>
      <pc:docMkLst>
        <pc:docMk/>
      </pc:docMkLst>
      <pc:sldChg chg="addSp delSp modSp mod">
        <pc:chgData name="Axel Maille" userId="065ad68c099279a8" providerId="LiveId" clId="{E19FC8B3-413E-2D49-B620-220E7ADA9ED4}" dt="2020-09-02T21:53:21.285" v="167" actId="14100"/>
        <pc:sldMkLst>
          <pc:docMk/>
          <pc:sldMk cId="0" sldId="256"/>
        </pc:sldMkLst>
        <pc:spChg chg="add del mod">
          <ac:chgData name="Axel Maille" userId="065ad68c099279a8" providerId="LiveId" clId="{E19FC8B3-413E-2D49-B620-220E7ADA9ED4}" dt="2020-09-02T21:52:15.809" v="164" actId="767"/>
          <ac:spMkLst>
            <pc:docMk/>
            <pc:sldMk cId="0" sldId="256"/>
            <ac:spMk id="2" creationId="{A2A6582B-D102-9041-BC0E-1A6509849B7D}"/>
          </ac:spMkLst>
        </pc:spChg>
        <pc:spChg chg="mod">
          <ac:chgData name="Axel Maille" userId="065ad68c099279a8" providerId="LiveId" clId="{E19FC8B3-413E-2D49-B620-220E7ADA9ED4}" dt="2020-09-02T21:28:01.017" v="13" actId="20577"/>
          <ac:spMkLst>
            <pc:docMk/>
            <pc:sldMk cId="0" sldId="256"/>
            <ac:spMk id="41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28:18.837" v="14"/>
          <ac:spMkLst>
            <pc:docMk/>
            <pc:sldMk cId="0" sldId="256"/>
            <ac:spMk id="42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28:26.042" v="15"/>
          <ac:spMkLst>
            <pc:docMk/>
            <pc:sldMk cId="0" sldId="256"/>
            <ac:spMk id="43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2:02.521" v="130" actId="108"/>
          <ac:spMkLst>
            <pc:docMk/>
            <pc:sldMk cId="0" sldId="256"/>
            <ac:spMk id="47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4:50.197" v="138" actId="108"/>
          <ac:spMkLst>
            <pc:docMk/>
            <pc:sldMk cId="0" sldId="256"/>
            <ac:spMk id="49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4:51.590" v="139"/>
          <ac:spMkLst>
            <pc:docMk/>
            <pc:sldMk cId="0" sldId="256"/>
            <ac:spMk id="50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4:52.751" v="140"/>
          <ac:spMkLst>
            <pc:docMk/>
            <pc:sldMk cId="0" sldId="256"/>
            <ac:spMk id="51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1:58.371" v="129" actId="2711"/>
          <ac:spMkLst>
            <pc:docMk/>
            <pc:sldMk cId="0" sldId="256"/>
            <ac:spMk id="53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2:07.244" v="134" actId="20577"/>
          <ac:spMkLst>
            <pc:docMk/>
            <pc:sldMk cId="0" sldId="256"/>
            <ac:spMk id="58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2:20.731" v="165"/>
          <ac:spMkLst>
            <pc:docMk/>
            <pc:sldMk cId="0" sldId="256"/>
            <ac:spMk id="59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4:54.235" v="141"/>
          <ac:spMkLst>
            <pc:docMk/>
            <pc:sldMk cId="0" sldId="256"/>
            <ac:spMk id="60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1:30.547" v="153" actId="108"/>
          <ac:spMkLst>
            <pc:docMk/>
            <pc:sldMk cId="0" sldId="256"/>
            <ac:spMk id="62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1:31.915" v="154" actId="108"/>
          <ac:spMkLst>
            <pc:docMk/>
            <pc:sldMk cId="0" sldId="256"/>
            <ac:spMk id="63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1:33.299" v="156" actId="108"/>
          <ac:spMkLst>
            <pc:docMk/>
            <pc:sldMk cId="0" sldId="256"/>
            <ac:spMk id="64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35:44.325" v="152"/>
          <ac:spMkLst>
            <pc:docMk/>
            <pc:sldMk cId="0" sldId="256"/>
            <ac:spMk id="65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2:09.419" v="160" actId="108"/>
          <ac:spMkLst>
            <pc:docMk/>
            <pc:sldMk cId="0" sldId="256"/>
            <ac:spMk id="88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2:12.947" v="161" actId="108"/>
          <ac:spMkLst>
            <pc:docMk/>
            <pc:sldMk cId="0" sldId="256"/>
            <ac:spMk id="89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2:13.531" v="162" actId="108"/>
          <ac:spMkLst>
            <pc:docMk/>
            <pc:sldMk cId="0" sldId="256"/>
            <ac:spMk id="90" creationId="{00000000-0000-0000-0000-000000000000}"/>
          </ac:spMkLst>
        </pc:spChg>
        <pc:spChg chg="mod">
          <ac:chgData name="Axel Maille" userId="065ad68c099279a8" providerId="LiveId" clId="{E19FC8B3-413E-2D49-B620-220E7ADA9ED4}" dt="2020-09-02T21:53:18.339" v="166" actId="14100"/>
          <ac:spMkLst>
            <pc:docMk/>
            <pc:sldMk cId="0" sldId="256"/>
            <ac:spMk id="100" creationId="{00000000-0000-0000-0000-000000000000}"/>
          </ac:spMkLst>
        </pc:spChg>
        <pc:graphicFrameChg chg="mod modGraphic">
          <ac:chgData name="Axel Maille" userId="065ad68c099279a8" providerId="LiveId" clId="{E19FC8B3-413E-2D49-B620-220E7ADA9ED4}" dt="2020-09-02T21:53:21.285" v="167" actId="14100"/>
          <ac:graphicFrameMkLst>
            <pc:docMk/>
            <pc:sldMk cId="0" sldId="256"/>
            <ac:graphicFrameMk id="46" creationId="{00000000-0000-0000-0000-000000000000}"/>
          </ac:graphicFrameMkLst>
        </pc:graphicFrameChg>
        <pc:graphicFrameChg chg="mod modGraphic">
          <ac:chgData name="Axel Maille" userId="065ad68c099279a8" providerId="LiveId" clId="{E19FC8B3-413E-2D49-B620-220E7ADA9ED4}" dt="2020-09-02T21:35:18.194" v="148"/>
          <ac:graphicFrameMkLst>
            <pc:docMk/>
            <pc:sldMk cId="0" sldId="256"/>
            <ac:graphicFrameMk id="48" creationId="{00000000-0000-0000-0000-000000000000}"/>
          </ac:graphicFrameMkLst>
        </pc:graphicFrameChg>
        <pc:graphicFrameChg chg="mod modGraphic">
          <ac:chgData name="Axel Maille" userId="065ad68c099279a8" providerId="LiveId" clId="{E19FC8B3-413E-2D49-B620-220E7ADA9ED4}" dt="2020-09-02T21:31:17.230" v="122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 modGraphic">
          <ac:chgData name="Axel Maille" userId="065ad68c099279a8" providerId="LiveId" clId="{E19FC8B3-413E-2D49-B620-220E7ADA9ED4}" dt="2020-09-02T21:31:26.859" v="125"/>
          <ac:graphicFrameMkLst>
            <pc:docMk/>
            <pc:sldMk cId="0" sldId="256"/>
            <ac:graphicFrameMk id="74" creationId="{00000000-0000-0000-0000-000000000000}"/>
          </ac:graphicFrameMkLst>
        </pc:graphicFrameChg>
        <pc:graphicFrameChg chg="mod modGraphic">
          <ac:chgData name="Axel Maille" userId="065ad68c099279a8" providerId="LiveId" clId="{E19FC8B3-413E-2D49-B620-220E7ADA9ED4}" dt="2020-09-02T21:31:28.112" v="126" actId="108"/>
          <ac:graphicFrameMkLst>
            <pc:docMk/>
            <pc:sldMk cId="0" sldId="256"/>
            <ac:graphicFrameMk id="87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378000" y="2886120"/>
            <a:ext cx="6806160" cy="5427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8000" y="2500920"/>
            <a:ext cx="6806160" cy="6199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67360" y="3320280"/>
            <a:ext cx="6428160" cy="1062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7800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6198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5680" y="573876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1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800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5680" y="2500920"/>
            <a:ext cx="33213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8000" y="5738760"/>
            <a:ext cx="6806160" cy="29566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67360" y="3320280"/>
            <a:ext cx="6428160" cy="2290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>
                <a:solidFill>
                  <a:srgbClr val="000000"/>
                </a:solidFill>
                <a:latin typeface="Calibri"/>
              </a:rPr>
              <a:t>Click to edit the title text formatCliquez et modifiez le titre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37800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1200">
                <a:solidFill>
                  <a:srgbClr val="8B8B8B"/>
                </a:solidFill>
                <a:latin typeface="Calibri"/>
              </a:rPr>
              <a:t>26/11/2014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84080" y="9906840"/>
            <a:ext cx="2394720" cy="5688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5420160" y="9906840"/>
            <a:ext cx="1764360" cy="5688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5AD000-AA00-405E-B393-56D94EB4F671}" type="slidenum">
              <a:rPr lang="fr-FR" sz="1200">
                <a:solidFill>
                  <a:srgbClr val="8B8B8B"/>
                </a:solidFill>
                <a:latin typeface="Calibri"/>
              </a:rPr>
              <a:t>‹N°›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8000" y="2500920"/>
            <a:ext cx="6806160" cy="6198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072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</p:sp>
      <p:sp>
        <p:nvSpPr>
          <p:cNvPr id="40" name="CustomShape 2"/>
          <p:cNvSpPr/>
          <p:nvPr/>
        </p:nvSpPr>
        <p:spPr>
          <a:xfrm>
            <a:off x="0" y="0"/>
            <a:ext cx="5276880" cy="2494800"/>
          </a:xfrm>
          <a:prstGeom prst="rect">
            <a:avLst/>
          </a:prstGeom>
          <a:solidFill>
            <a:srgbClr val="F2F2F2"/>
          </a:solidFill>
          <a:ln w="6480">
            <a:solidFill>
              <a:srgbClr val="BFBFBF"/>
            </a:solidFill>
            <a:round/>
          </a:ln>
        </p:spPr>
      </p:sp>
      <p:sp>
        <p:nvSpPr>
          <p:cNvPr id="41" name="CustomShape 3"/>
          <p:cNvSpPr/>
          <p:nvPr/>
        </p:nvSpPr>
        <p:spPr>
          <a:xfrm>
            <a:off x="540360" y="444960"/>
            <a:ext cx="345024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dirty="0">
                <a:solidFill>
                  <a:srgbClr val="000000"/>
                </a:solidFill>
                <a:latin typeface="Arial Black"/>
              </a:rPr>
              <a:t>OLIVIA MARIANI</a:t>
            </a:r>
            <a:endParaRPr dirty="0"/>
          </a:p>
        </p:txBody>
      </p:sp>
      <p:sp>
        <p:nvSpPr>
          <p:cNvPr id="42" name="CustomShape 4"/>
          <p:cNvSpPr/>
          <p:nvPr/>
        </p:nvSpPr>
        <p:spPr>
          <a:xfrm>
            <a:off x="538560" y="906840"/>
            <a:ext cx="302652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r>
              <a:rPr lang="it-IT" sz="2400" dirty="0"/>
              <a:t>TITOLO DI POSIZIONE</a:t>
            </a:r>
          </a:p>
        </p:txBody>
      </p:sp>
      <p:sp>
        <p:nvSpPr>
          <p:cNvPr id="43" name="CustomShape 5"/>
          <p:cNvSpPr/>
          <p:nvPr/>
        </p:nvSpPr>
        <p:spPr>
          <a:xfrm>
            <a:off x="512280" y="1503720"/>
            <a:ext cx="4578120" cy="759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it-IT" sz="1100" dirty="0"/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</p:txBody>
      </p:sp>
      <p:sp>
        <p:nvSpPr>
          <p:cNvPr id="44" name="Line 6"/>
          <p:cNvSpPr/>
          <p:nvPr/>
        </p:nvSpPr>
        <p:spPr>
          <a:xfrm>
            <a:off x="623520" y="839880"/>
            <a:ext cx="324180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</p:sp>
      <p:sp>
        <p:nvSpPr>
          <p:cNvPr id="45" name="Line 7"/>
          <p:cNvSpPr/>
          <p:nvPr/>
        </p:nvSpPr>
        <p:spPr>
          <a:xfrm>
            <a:off x="623520" y="1297800"/>
            <a:ext cx="2840760" cy="0"/>
          </a:xfrm>
          <a:prstGeom prst="line">
            <a:avLst/>
          </a:prstGeom>
          <a:ln w="6480">
            <a:solidFill>
              <a:srgbClr val="000000"/>
            </a:solidFill>
            <a:round/>
          </a:ln>
        </p:spPr>
      </p:sp>
      <p:graphicFrame>
        <p:nvGraphicFramePr>
          <p:cNvPr id="46" name="Table 8"/>
          <p:cNvGraphicFramePr/>
          <p:nvPr>
            <p:extLst>
              <p:ext uri="{D42A27DB-BD31-4B8C-83A1-F6EECF244321}">
                <p14:modId xmlns:p14="http://schemas.microsoft.com/office/powerpoint/2010/main" val="3037608621"/>
              </p:ext>
            </p:extLst>
          </p:nvPr>
        </p:nvGraphicFramePr>
        <p:xfrm>
          <a:off x="5277240" y="1"/>
          <a:ext cx="2285280" cy="2474644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7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venir Book"/>
                          <a:ea typeface="+mn-ea"/>
                          <a:cs typeface="+mn-cs"/>
                        </a:rPr>
                        <a:t>DATI PERSONALI</a:t>
                      </a:r>
                      <a:endParaRPr sz="1400" dirty="0">
                        <a:solidFill>
                          <a:srgbClr val="000000"/>
                        </a:solidFill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EMAIL : MAIL@MAIL.COM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TELEFONO</a:t>
                      </a:r>
                      <a:r>
                        <a:rPr lang="it-IT" sz="1100" dirty="0"/>
                        <a:t>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: 000 111 222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MOBILE : 123 456 789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WEB : HTTP://WWW.GO.COM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61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INDIRIZZO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</a:rPr>
                        <a:t> : 12 STRADA OPO 00000 ROMA</a:t>
                      </a:r>
                      <a:endParaRPr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" name="CustomShape 9"/>
          <p:cNvSpPr/>
          <p:nvPr/>
        </p:nvSpPr>
        <p:spPr>
          <a:xfrm>
            <a:off x="559440" y="2807280"/>
            <a:ext cx="338472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r>
              <a:rPr lang="it-IT" sz="1600" dirty="0">
                <a:latin typeface="Avenir Book" panose="02000503020000020003" pitchFamily="2" charset="0"/>
              </a:rPr>
              <a:t>ESPERIENZA PROFESIONALI</a:t>
            </a:r>
          </a:p>
        </p:txBody>
      </p:sp>
      <p:graphicFrame>
        <p:nvGraphicFramePr>
          <p:cNvPr id="48" name="Table 10"/>
          <p:cNvGraphicFramePr/>
          <p:nvPr>
            <p:extLst>
              <p:ext uri="{D42A27DB-BD31-4B8C-83A1-F6EECF244321}">
                <p14:modId xmlns:p14="http://schemas.microsoft.com/office/powerpoint/2010/main" val="1708230364"/>
              </p:ext>
            </p:extLst>
          </p:nvPr>
        </p:nvGraphicFramePr>
        <p:xfrm>
          <a:off x="1882800" y="3263400"/>
          <a:ext cx="3286080" cy="353664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</a:rPr>
                        <a:t>Descrivi qui le funzioni che hai ricoperto per questa posizione. Descrivi anche le tue missioni e i tuoi risultati.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</a:rPr>
                        <a:t>Descrivi qui le funzioni che hai ricoperto per questa posizione. Descrivi anche le tue missioni e i tuoi risultati.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</a:rPr>
                        <a:t>Descrivi qui le funzioni che hai ricoperto per questa posizione. Descrivi anche le tue missioni e i tuoi risultati.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venir Book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5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TITOLO DI POSIZIONE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</a:rPr>
                        <a:t>Descrivi qui le funzioni che hai ricoperto per questa posizione. Descrivi anche le tue missioni e i tuoi risultati.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CustomShape 11"/>
          <p:cNvSpPr/>
          <p:nvPr/>
        </p:nvSpPr>
        <p:spPr>
          <a:xfrm>
            <a:off x="281160" y="326340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r>
              <a:rPr lang="it-IT" sz="1200" dirty="0">
                <a:solidFill>
                  <a:srgbClr val="8CC952"/>
                </a:solidFill>
                <a:latin typeface="Calibri"/>
              </a:rPr>
              <a:t>NOME DELLA DITTA</a:t>
            </a:r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2003 - 2005</a:t>
            </a:r>
            <a:endParaRPr dirty="0"/>
          </a:p>
        </p:txBody>
      </p:sp>
      <p:sp>
        <p:nvSpPr>
          <p:cNvPr id="50" name="CustomShape 12"/>
          <p:cNvSpPr/>
          <p:nvPr/>
        </p:nvSpPr>
        <p:spPr>
          <a:xfrm>
            <a:off x="281160" y="412884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r>
              <a:rPr lang="it-IT" sz="1200" dirty="0">
                <a:solidFill>
                  <a:srgbClr val="8CC952"/>
                </a:solidFill>
                <a:latin typeface="Calibri"/>
              </a:rPr>
              <a:t>NOME DELLA DITTA</a:t>
            </a:r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2003 - 2005</a:t>
            </a:r>
            <a:endParaRPr dirty="0"/>
          </a:p>
        </p:txBody>
      </p:sp>
      <p:sp>
        <p:nvSpPr>
          <p:cNvPr id="51" name="CustomShape 13"/>
          <p:cNvSpPr/>
          <p:nvPr/>
        </p:nvSpPr>
        <p:spPr>
          <a:xfrm>
            <a:off x="281160" y="49975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r>
              <a:rPr lang="it-IT" sz="1200" dirty="0">
                <a:solidFill>
                  <a:srgbClr val="8CC952"/>
                </a:solidFill>
                <a:latin typeface="Calibri"/>
              </a:rPr>
              <a:t>NOME DELLA DITTA</a:t>
            </a:r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2003 - 2005</a:t>
            </a:r>
            <a:endParaRPr dirty="0"/>
          </a:p>
        </p:txBody>
      </p:sp>
      <p:sp>
        <p:nvSpPr>
          <p:cNvPr id="52" name="CustomShape 14"/>
          <p:cNvSpPr/>
          <p:nvPr/>
        </p:nvSpPr>
        <p:spPr>
          <a:xfrm>
            <a:off x="0" y="698184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</p:sp>
      <p:sp>
        <p:nvSpPr>
          <p:cNvPr id="53" name="CustomShape 15"/>
          <p:cNvSpPr/>
          <p:nvPr/>
        </p:nvSpPr>
        <p:spPr>
          <a:xfrm>
            <a:off x="704880" y="6995160"/>
            <a:ext cx="13986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600" dirty="0">
                <a:latin typeface="Avenir Book" panose="02000503020000020003" pitchFamily="2" charset="0"/>
              </a:rPr>
              <a:t>FORMAZIONE</a:t>
            </a:r>
            <a:endParaRPr dirty="0">
              <a:latin typeface="Avenir Book" panose="02000503020000020003" pitchFamily="2" charset="0"/>
            </a:endParaRPr>
          </a:p>
        </p:txBody>
      </p:sp>
      <p:graphicFrame>
        <p:nvGraphicFramePr>
          <p:cNvPr id="54" name="Table 16"/>
          <p:cNvGraphicFramePr/>
          <p:nvPr>
            <p:extLst>
              <p:ext uri="{D42A27DB-BD31-4B8C-83A1-F6EECF244321}">
                <p14:modId xmlns:p14="http://schemas.microsoft.com/office/powerpoint/2010/main" val="1788052535"/>
              </p:ext>
            </p:extLst>
          </p:nvPr>
        </p:nvGraphicFramePr>
        <p:xfrm>
          <a:off x="1882800" y="7437960"/>
          <a:ext cx="3286080" cy="1738080"/>
        </p:xfrm>
        <a:graphic>
          <a:graphicData uri="http://schemas.openxmlformats.org/drawingml/2006/table">
            <a:tbl>
              <a:tblPr/>
              <a:tblGrid>
                <a:gridCol w="328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, les options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5" name="CustomShape 17"/>
          <p:cNvSpPr/>
          <p:nvPr/>
        </p:nvSpPr>
        <p:spPr>
          <a:xfrm>
            <a:off x="277920" y="743796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FORMATION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2003 - 2005</a:t>
            </a:r>
            <a:endParaRPr/>
          </a:p>
        </p:txBody>
      </p:sp>
      <p:sp>
        <p:nvSpPr>
          <p:cNvPr id="56" name="CustomShape 18"/>
          <p:cNvSpPr/>
          <p:nvPr/>
        </p:nvSpPr>
        <p:spPr>
          <a:xfrm>
            <a:off x="277920" y="8303040"/>
            <a:ext cx="1604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8CC952"/>
                </a:solidFill>
                <a:latin typeface="Calibri"/>
              </a:rPr>
              <a:t>FORMATION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1200">
                <a:solidFill>
                  <a:srgbClr val="595959"/>
                </a:solidFill>
                <a:latin typeface="Calibri"/>
              </a:rPr>
              <a:t>2003 - 2005</a:t>
            </a:r>
            <a:endParaRPr/>
          </a:p>
        </p:txBody>
      </p:sp>
      <p:sp>
        <p:nvSpPr>
          <p:cNvPr id="57" name="CustomShape 19"/>
          <p:cNvSpPr/>
          <p:nvPr/>
        </p:nvSpPr>
        <p:spPr>
          <a:xfrm>
            <a:off x="-11160" y="9442080"/>
            <a:ext cx="5168880" cy="338040"/>
          </a:xfrm>
          <a:prstGeom prst="rect">
            <a:avLst/>
          </a:prstGeom>
          <a:solidFill>
            <a:srgbClr val="95D15B"/>
          </a:solidFill>
          <a:ln w="9360">
            <a:noFill/>
          </a:ln>
        </p:spPr>
      </p:sp>
      <p:sp>
        <p:nvSpPr>
          <p:cNvPr id="58" name="CustomShape 20"/>
          <p:cNvSpPr/>
          <p:nvPr/>
        </p:nvSpPr>
        <p:spPr>
          <a:xfrm>
            <a:off x="687960" y="9453240"/>
            <a:ext cx="1081800" cy="3337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600" dirty="0">
                <a:solidFill>
                  <a:srgbClr val="000000"/>
                </a:solidFill>
                <a:latin typeface="Avenir Book"/>
              </a:rPr>
              <a:t>HOBBY</a:t>
            </a:r>
            <a:endParaRPr dirty="0"/>
          </a:p>
        </p:txBody>
      </p:sp>
      <p:sp>
        <p:nvSpPr>
          <p:cNvPr id="59" name="CustomShape 21"/>
          <p:cNvSpPr/>
          <p:nvPr/>
        </p:nvSpPr>
        <p:spPr>
          <a:xfrm>
            <a:off x="166680" y="9869040"/>
            <a:ext cx="4890600" cy="592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it-IT" sz="1100" dirty="0"/>
              <a:t>Descrivi le tue aree di interesse o altre informazioni che ritieni sia importante includere nel tuo CV.</a:t>
            </a:r>
          </a:p>
        </p:txBody>
      </p:sp>
      <p:sp>
        <p:nvSpPr>
          <p:cNvPr id="60" name="CustomShape 22"/>
          <p:cNvSpPr/>
          <p:nvPr/>
        </p:nvSpPr>
        <p:spPr>
          <a:xfrm>
            <a:off x="281160" y="5874120"/>
            <a:ext cx="1586160" cy="455400"/>
          </a:xfrm>
          <a:prstGeom prst="rect">
            <a:avLst/>
          </a:prstGeom>
          <a:noFill/>
          <a:ln w="3240">
            <a:solidFill>
              <a:srgbClr val="D9D9D9"/>
            </a:solidFill>
            <a:round/>
          </a:ln>
        </p:spPr>
        <p:txBody>
          <a:bodyPr wrap="none" lIns="90000" tIns="45000" rIns="90000" bIns="45000"/>
          <a:lstStyle/>
          <a:p>
            <a:r>
              <a:rPr lang="it-IT" sz="1200" dirty="0">
                <a:solidFill>
                  <a:srgbClr val="8CC952"/>
                </a:solidFill>
                <a:latin typeface="Calibri"/>
              </a:rPr>
              <a:t>NOME DELLA DITTA</a:t>
            </a:r>
          </a:p>
          <a:p>
            <a:pPr algn="ctr">
              <a:lnSpc>
                <a:spcPct val="100000"/>
              </a:lnSpc>
            </a:pPr>
            <a:r>
              <a:rPr lang="fr-FR" sz="1200" dirty="0">
                <a:solidFill>
                  <a:srgbClr val="595959"/>
                </a:solidFill>
                <a:latin typeface="Calibri"/>
              </a:rPr>
              <a:t>2003 - 2005</a:t>
            </a:r>
            <a:endParaRPr dirty="0"/>
          </a:p>
        </p:txBody>
      </p:sp>
      <p:graphicFrame>
        <p:nvGraphicFramePr>
          <p:cNvPr id="61" name="Table 23"/>
          <p:cNvGraphicFramePr/>
          <p:nvPr>
            <p:extLst>
              <p:ext uri="{D42A27DB-BD31-4B8C-83A1-F6EECF244321}">
                <p14:modId xmlns:p14="http://schemas.microsoft.com/office/powerpoint/2010/main" val="3976605017"/>
              </p:ext>
            </p:extLst>
          </p:nvPr>
        </p:nvGraphicFramePr>
        <p:xfrm>
          <a:off x="5277240" y="335196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venir Book"/>
                          <a:ea typeface="+mn-ea"/>
                          <a:cs typeface="+mn-cs"/>
                        </a:rPr>
                        <a:t>PERSONALITÀ</a:t>
                      </a:r>
                      <a:endParaRPr sz="1400" dirty="0">
                        <a:solidFill>
                          <a:srgbClr val="000000"/>
                        </a:solidFill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CustomShape 24"/>
          <p:cNvSpPr/>
          <p:nvPr/>
        </p:nvSpPr>
        <p:spPr>
          <a:xfrm>
            <a:off x="5406480" y="3934800"/>
            <a:ext cx="68688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CURIOSO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CustomShape 25"/>
          <p:cNvSpPr/>
          <p:nvPr/>
        </p:nvSpPr>
        <p:spPr>
          <a:xfrm>
            <a:off x="5412960" y="4200120"/>
            <a:ext cx="6354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CREATIVO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5393880" y="4464720"/>
            <a:ext cx="75420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COINVOLTI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CustomShape 27"/>
          <p:cNvSpPr/>
          <p:nvPr/>
        </p:nvSpPr>
        <p:spPr>
          <a:xfrm>
            <a:off x="5407200" y="473256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/>
              <a:t>METODICO</a:t>
            </a:r>
            <a:endParaRPr dirty="0"/>
          </a:p>
        </p:txBody>
      </p:sp>
      <p:sp>
        <p:nvSpPr>
          <p:cNvPr id="66" name="CustomShape 28"/>
          <p:cNvSpPr/>
          <p:nvPr/>
        </p:nvSpPr>
        <p:spPr>
          <a:xfrm>
            <a:off x="6603480" y="40262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67" name="CustomShape 29"/>
          <p:cNvSpPr/>
          <p:nvPr/>
        </p:nvSpPr>
        <p:spPr>
          <a:xfrm>
            <a:off x="6451200" y="40262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</p:sp>
      <p:sp>
        <p:nvSpPr>
          <p:cNvPr id="68" name="CustomShape 30"/>
          <p:cNvSpPr/>
          <p:nvPr/>
        </p:nvSpPr>
        <p:spPr>
          <a:xfrm>
            <a:off x="6609240" y="4294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69" name="CustomShape 31"/>
          <p:cNvSpPr/>
          <p:nvPr/>
        </p:nvSpPr>
        <p:spPr>
          <a:xfrm>
            <a:off x="6456960" y="4294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</p:sp>
      <p:sp>
        <p:nvSpPr>
          <p:cNvPr id="70" name="CustomShape 32"/>
          <p:cNvSpPr/>
          <p:nvPr/>
        </p:nvSpPr>
        <p:spPr>
          <a:xfrm>
            <a:off x="6603480" y="45554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71" name="CustomShape 33"/>
          <p:cNvSpPr/>
          <p:nvPr/>
        </p:nvSpPr>
        <p:spPr>
          <a:xfrm>
            <a:off x="6451200" y="45554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</p:sp>
      <p:sp>
        <p:nvSpPr>
          <p:cNvPr id="72" name="CustomShape 34"/>
          <p:cNvSpPr/>
          <p:nvPr/>
        </p:nvSpPr>
        <p:spPr>
          <a:xfrm>
            <a:off x="6603480" y="48326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73" name="CustomShape 35"/>
          <p:cNvSpPr/>
          <p:nvPr/>
        </p:nvSpPr>
        <p:spPr>
          <a:xfrm>
            <a:off x="6451200" y="4832640"/>
            <a:ext cx="720360" cy="88560"/>
          </a:xfrm>
          <a:prstGeom prst="rect">
            <a:avLst/>
          </a:prstGeom>
          <a:solidFill>
            <a:srgbClr val="8CC952"/>
          </a:solidFill>
          <a:ln w="9360">
            <a:noFill/>
          </a:ln>
        </p:spPr>
      </p:sp>
      <p:graphicFrame>
        <p:nvGraphicFramePr>
          <p:cNvPr id="74" name="Table 36"/>
          <p:cNvGraphicFramePr/>
          <p:nvPr>
            <p:extLst>
              <p:ext uri="{D42A27DB-BD31-4B8C-83A1-F6EECF244321}">
                <p14:modId xmlns:p14="http://schemas.microsoft.com/office/powerpoint/2010/main" val="396376047"/>
              </p:ext>
            </p:extLst>
          </p:nvPr>
        </p:nvGraphicFramePr>
        <p:xfrm>
          <a:off x="5277240" y="5459400"/>
          <a:ext cx="2285280" cy="19270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venir Book"/>
                          <a:ea typeface="+mn-ea"/>
                          <a:cs typeface="+mn-cs"/>
                        </a:rPr>
                        <a:t>CONOSCENZE</a:t>
                      </a:r>
                      <a:endParaRPr sz="1400" dirty="0">
                        <a:solidFill>
                          <a:srgbClr val="000000"/>
                        </a:solidFill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21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5" name="CustomShape 37"/>
          <p:cNvSpPr/>
          <p:nvPr/>
        </p:nvSpPr>
        <p:spPr>
          <a:xfrm>
            <a:off x="5407200" y="6042240"/>
            <a:ext cx="7952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WINDOWS</a:t>
            </a:r>
            <a:endParaRPr dirty="0"/>
          </a:p>
        </p:txBody>
      </p:sp>
      <p:sp>
        <p:nvSpPr>
          <p:cNvPr id="76" name="CustomShape 38"/>
          <p:cNvSpPr/>
          <p:nvPr/>
        </p:nvSpPr>
        <p:spPr>
          <a:xfrm>
            <a:off x="5407560" y="6307200"/>
            <a:ext cx="988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OFFICE WORD</a:t>
            </a:r>
            <a:endParaRPr/>
          </a:p>
        </p:txBody>
      </p:sp>
      <p:sp>
        <p:nvSpPr>
          <p:cNvPr id="77" name="CustomShape 39"/>
          <p:cNvSpPr/>
          <p:nvPr/>
        </p:nvSpPr>
        <p:spPr>
          <a:xfrm>
            <a:off x="5396760" y="6572160"/>
            <a:ext cx="1052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 dirty="0">
                <a:solidFill>
                  <a:srgbClr val="000000"/>
                </a:solidFill>
                <a:latin typeface="Calibri"/>
              </a:rPr>
              <a:t>MANAGEMENT</a:t>
            </a:r>
            <a:endParaRPr dirty="0"/>
          </a:p>
        </p:txBody>
      </p:sp>
      <p:sp>
        <p:nvSpPr>
          <p:cNvPr id="78" name="CustomShape 40"/>
          <p:cNvSpPr/>
          <p:nvPr/>
        </p:nvSpPr>
        <p:spPr>
          <a:xfrm>
            <a:off x="5406120" y="6839640"/>
            <a:ext cx="6109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100">
                <a:solidFill>
                  <a:srgbClr val="000000"/>
                </a:solidFill>
                <a:latin typeface="Calibri"/>
              </a:rPr>
              <a:t>DESIGN</a:t>
            </a:r>
            <a:endParaRPr/>
          </a:p>
        </p:txBody>
      </p:sp>
      <p:sp>
        <p:nvSpPr>
          <p:cNvPr id="79" name="CustomShape 41"/>
          <p:cNvSpPr/>
          <p:nvPr/>
        </p:nvSpPr>
        <p:spPr>
          <a:xfrm>
            <a:off x="6603480" y="61336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80" name="CustomShape 42"/>
          <p:cNvSpPr/>
          <p:nvPr/>
        </p:nvSpPr>
        <p:spPr>
          <a:xfrm>
            <a:off x="6451200" y="61336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sp>
        <p:nvSpPr>
          <p:cNvPr id="81" name="CustomShape 43"/>
          <p:cNvSpPr/>
          <p:nvPr/>
        </p:nvSpPr>
        <p:spPr>
          <a:xfrm>
            <a:off x="6609240" y="6401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82" name="CustomShape 44"/>
          <p:cNvSpPr/>
          <p:nvPr/>
        </p:nvSpPr>
        <p:spPr>
          <a:xfrm>
            <a:off x="6456960" y="6401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sp>
        <p:nvSpPr>
          <p:cNvPr id="83" name="CustomShape 45"/>
          <p:cNvSpPr/>
          <p:nvPr/>
        </p:nvSpPr>
        <p:spPr>
          <a:xfrm>
            <a:off x="6603480" y="666288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84" name="CustomShape 46"/>
          <p:cNvSpPr/>
          <p:nvPr/>
        </p:nvSpPr>
        <p:spPr>
          <a:xfrm>
            <a:off x="6451200" y="666288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sp>
        <p:nvSpPr>
          <p:cNvPr id="85" name="CustomShape 47"/>
          <p:cNvSpPr/>
          <p:nvPr/>
        </p:nvSpPr>
        <p:spPr>
          <a:xfrm>
            <a:off x="6603480" y="693972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86" name="CustomShape 48"/>
          <p:cNvSpPr/>
          <p:nvPr/>
        </p:nvSpPr>
        <p:spPr>
          <a:xfrm>
            <a:off x="6451200" y="693972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graphicFrame>
        <p:nvGraphicFramePr>
          <p:cNvPr id="87" name="Table 49"/>
          <p:cNvGraphicFramePr/>
          <p:nvPr>
            <p:extLst>
              <p:ext uri="{D42A27DB-BD31-4B8C-83A1-F6EECF244321}">
                <p14:modId xmlns:p14="http://schemas.microsoft.com/office/powerpoint/2010/main" val="1533490807"/>
              </p:ext>
            </p:extLst>
          </p:nvPr>
        </p:nvGraphicFramePr>
        <p:xfrm>
          <a:off x="5277240" y="7594560"/>
          <a:ext cx="2285280" cy="1579680"/>
        </p:xfrm>
        <a:graphic>
          <a:graphicData uri="http://schemas.openxmlformats.org/drawingml/2006/table">
            <a:tbl>
              <a:tblPr/>
              <a:tblGrid>
                <a:gridCol w="228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venir Book"/>
                          <a:ea typeface="+mn-ea"/>
                          <a:cs typeface="+mn-cs"/>
                        </a:rPr>
                        <a:t>LINGUA</a:t>
                      </a:r>
                      <a:endParaRPr sz="1400" dirty="0">
                        <a:solidFill>
                          <a:srgbClr val="000000"/>
                        </a:solidFill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1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" name="CustomShape 50"/>
          <p:cNvSpPr/>
          <p:nvPr/>
        </p:nvSpPr>
        <p:spPr>
          <a:xfrm>
            <a:off x="5405760" y="8177400"/>
            <a:ext cx="7466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FRANCESE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CustomShape 51"/>
          <p:cNvSpPr/>
          <p:nvPr/>
        </p:nvSpPr>
        <p:spPr>
          <a:xfrm>
            <a:off x="5405400" y="8442720"/>
            <a:ext cx="67932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INGLESE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CustomShape 52"/>
          <p:cNvSpPr/>
          <p:nvPr/>
        </p:nvSpPr>
        <p:spPr>
          <a:xfrm>
            <a:off x="5394600" y="8707320"/>
            <a:ext cx="824040" cy="25776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100" dirty="0">
                <a:solidFill>
                  <a:srgbClr val="000000"/>
                </a:solidFill>
                <a:latin typeface="Calibri"/>
              </a:rPr>
              <a:t>TEDESCO</a:t>
            </a:r>
            <a:endParaRPr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53"/>
          <p:cNvSpPr/>
          <p:nvPr/>
        </p:nvSpPr>
        <p:spPr>
          <a:xfrm>
            <a:off x="6603480" y="82688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92" name="CustomShape 54"/>
          <p:cNvSpPr/>
          <p:nvPr/>
        </p:nvSpPr>
        <p:spPr>
          <a:xfrm>
            <a:off x="6451200" y="82688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sp>
        <p:nvSpPr>
          <p:cNvPr id="93" name="CustomShape 55"/>
          <p:cNvSpPr/>
          <p:nvPr/>
        </p:nvSpPr>
        <p:spPr>
          <a:xfrm>
            <a:off x="6609240" y="8537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94" name="CustomShape 56"/>
          <p:cNvSpPr/>
          <p:nvPr/>
        </p:nvSpPr>
        <p:spPr>
          <a:xfrm>
            <a:off x="6456960" y="8537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sp>
        <p:nvSpPr>
          <p:cNvPr id="95" name="CustomShape 57"/>
          <p:cNvSpPr/>
          <p:nvPr/>
        </p:nvSpPr>
        <p:spPr>
          <a:xfrm>
            <a:off x="6603480" y="8798040"/>
            <a:ext cx="876960" cy="88560"/>
          </a:xfrm>
          <a:prstGeom prst="rect">
            <a:avLst/>
          </a:prstGeom>
          <a:solidFill>
            <a:srgbClr val="D9D9D9"/>
          </a:solidFill>
          <a:ln w="9360">
            <a:noFill/>
          </a:ln>
        </p:spPr>
      </p:sp>
      <p:sp>
        <p:nvSpPr>
          <p:cNvPr id="96" name="CustomShape 58"/>
          <p:cNvSpPr/>
          <p:nvPr/>
        </p:nvSpPr>
        <p:spPr>
          <a:xfrm>
            <a:off x="6451200" y="8798040"/>
            <a:ext cx="720360" cy="88560"/>
          </a:xfrm>
          <a:prstGeom prst="rect">
            <a:avLst/>
          </a:prstGeom>
          <a:solidFill>
            <a:srgbClr val="808080"/>
          </a:solidFill>
          <a:ln w="9360">
            <a:noFill/>
          </a:ln>
        </p:spPr>
      </p:sp>
      <p:pic>
        <p:nvPicPr>
          <p:cNvPr id="97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9000" y="6928200"/>
            <a:ext cx="458280" cy="445320"/>
          </a:xfrm>
          <a:prstGeom prst="rect">
            <a:avLst/>
          </a:prstGeom>
          <a:ln>
            <a:noFill/>
          </a:ln>
        </p:spPr>
      </p:pic>
      <p:pic>
        <p:nvPicPr>
          <p:cNvPr id="98" name="Image 2"/>
          <p:cNvPicPr/>
          <p:nvPr/>
        </p:nvPicPr>
        <p:blipFill>
          <a:blip r:embed="rId3"/>
          <a:stretch>
            <a:fillRect/>
          </a:stretch>
        </p:blipFill>
        <p:spPr>
          <a:xfrm>
            <a:off x="189000" y="2773440"/>
            <a:ext cx="415440" cy="415440"/>
          </a:xfrm>
          <a:prstGeom prst="rect">
            <a:avLst/>
          </a:prstGeom>
          <a:ln>
            <a:noFill/>
          </a:ln>
        </p:spPr>
      </p:pic>
      <p:pic>
        <p:nvPicPr>
          <p:cNvPr id="99" name="Image 6"/>
          <p:cNvPicPr/>
          <p:nvPr/>
        </p:nvPicPr>
        <p:blipFill>
          <a:blip r:embed="rId4"/>
          <a:stretch>
            <a:fillRect/>
          </a:stretch>
        </p:blipFill>
        <p:spPr>
          <a:xfrm>
            <a:off x="189000" y="9437040"/>
            <a:ext cx="404640" cy="399960"/>
          </a:xfrm>
          <a:prstGeom prst="rect">
            <a:avLst/>
          </a:prstGeom>
          <a:ln>
            <a:noFill/>
          </a:ln>
        </p:spPr>
      </p:pic>
      <p:sp>
        <p:nvSpPr>
          <p:cNvPr id="100" name="Line 59"/>
          <p:cNvSpPr/>
          <p:nvPr/>
        </p:nvSpPr>
        <p:spPr>
          <a:xfrm>
            <a:off x="7330296" y="400320"/>
            <a:ext cx="232223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</p:sp>
      <p:sp>
        <p:nvSpPr>
          <p:cNvPr id="101" name="Line 60"/>
          <p:cNvSpPr/>
          <p:nvPr/>
        </p:nvSpPr>
        <p:spPr>
          <a:xfrm>
            <a:off x="6795360" y="351612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</p:sp>
      <p:sp>
        <p:nvSpPr>
          <p:cNvPr id="102" name="Line 61"/>
          <p:cNvSpPr/>
          <p:nvPr/>
        </p:nvSpPr>
        <p:spPr>
          <a:xfrm>
            <a:off x="6792120" y="5628960"/>
            <a:ext cx="75888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</p:sp>
      <p:sp>
        <p:nvSpPr>
          <p:cNvPr id="103" name="Line 62"/>
          <p:cNvSpPr/>
          <p:nvPr/>
        </p:nvSpPr>
        <p:spPr>
          <a:xfrm>
            <a:off x="6316200" y="7756560"/>
            <a:ext cx="1246320" cy="0"/>
          </a:xfrm>
          <a:prstGeom prst="line">
            <a:avLst/>
          </a:prstGeom>
          <a:ln w="25560">
            <a:solidFill>
              <a:srgbClr val="FFFFFF"/>
            </a:solidFill>
            <a:round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284</Words>
  <Application>Microsoft Macintosh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Avenir Book</vt:lpstr>
      <vt:lpstr>Calibri</vt:lpstr>
      <vt:lpstr>StarSymbol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Axel Maille</cp:lastModifiedBy>
  <cp:revision>9</cp:revision>
  <dcterms:modified xsi:type="dcterms:W3CDTF">2020-10-01T22:30:03Z</dcterms:modified>
</cp:coreProperties>
</file>