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7562850" cy="10688638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7">
          <p15:clr>
            <a:srgbClr val="A4A3A4"/>
          </p15:clr>
        </p15:guide>
        <p15:guide id="2" pos="238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8CC9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D75FCE1-7237-0445-8F57-67006FF81EB8}" v="2" dt="2020-10-01T22:29:21.38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658"/>
    <p:restoredTop sz="94691"/>
  </p:normalViewPr>
  <p:slideViewPr>
    <p:cSldViewPr snapToGrid="0" snapToObjects="1">
      <p:cViewPr varScale="1">
        <p:scale>
          <a:sx n="104" d="100"/>
          <a:sy n="104" d="100"/>
        </p:scale>
        <p:origin x="1056" y="216"/>
      </p:cViewPr>
      <p:guideLst>
        <p:guide orient="horz" pos="3367"/>
        <p:guide pos="238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xel Maille" userId="065ad68c099279a8" providerId="LiveId" clId="{44F42A77-C364-B64E-9516-6A342C358B4F}"/>
    <pc:docChg chg="undo custSel modSld">
      <pc:chgData name="Axel Maille" userId="065ad68c099279a8" providerId="LiveId" clId="{44F42A77-C364-B64E-9516-6A342C358B4F}" dt="2020-08-30T22:41:54.179" v="165" actId="108"/>
      <pc:docMkLst>
        <pc:docMk/>
      </pc:docMkLst>
      <pc:sldChg chg="modSp mod">
        <pc:chgData name="Axel Maille" userId="065ad68c099279a8" providerId="LiveId" clId="{44F42A77-C364-B64E-9516-6A342C358B4F}" dt="2020-08-30T22:41:54.179" v="165" actId="108"/>
        <pc:sldMkLst>
          <pc:docMk/>
          <pc:sldMk cId="538172868" sldId="256"/>
        </pc:sldMkLst>
        <pc:spChg chg="mod">
          <ac:chgData name="Axel Maille" userId="065ad68c099279a8" providerId="LiveId" clId="{44F42A77-C364-B64E-9516-6A342C358B4F}" dt="2020-08-30T22:36:51.085" v="27" actId="1038"/>
          <ac:spMkLst>
            <pc:docMk/>
            <pc:sldMk cId="538172868" sldId="256"/>
            <ac:spMk id="5" creationId="{00000000-0000-0000-0000-000000000000}"/>
          </ac:spMkLst>
        </pc:spChg>
        <pc:spChg chg="mod">
          <ac:chgData name="Axel Maille" userId="065ad68c099279a8" providerId="LiveId" clId="{44F42A77-C364-B64E-9516-6A342C358B4F}" dt="2020-08-30T22:37:48.781" v="35" actId="1076"/>
          <ac:spMkLst>
            <pc:docMk/>
            <pc:sldMk cId="538172868" sldId="256"/>
            <ac:spMk id="15" creationId="{00000000-0000-0000-0000-000000000000}"/>
          </ac:spMkLst>
        </pc:spChg>
        <pc:spChg chg="mod">
          <ac:chgData name="Axel Maille" userId="065ad68c099279a8" providerId="LiveId" clId="{44F42A77-C364-B64E-9516-6A342C358B4F}" dt="2020-08-30T22:37:55.779" v="37" actId="207"/>
          <ac:spMkLst>
            <pc:docMk/>
            <pc:sldMk cId="538172868" sldId="256"/>
            <ac:spMk id="16" creationId="{00000000-0000-0000-0000-000000000000}"/>
          </ac:spMkLst>
        </pc:spChg>
        <pc:spChg chg="mod">
          <ac:chgData name="Axel Maille" userId="065ad68c099279a8" providerId="LiveId" clId="{44F42A77-C364-B64E-9516-6A342C358B4F}" dt="2020-08-30T22:38:04.090" v="39" actId="108"/>
          <ac:spMkLst>
            <pc:docMk/>
            <pc:sldMk cId="538172868" sldId="256"/>
            <ac:spMk id="20" creationId="{00000000-0000-0000-0000-000000000000}"/>
          </ac:spMkLst>
        </pc:spChg>
        <pc:spChg chg="mod">
          <ac:chgData name="Axel Maille" userId="065ad68c099279a8" providerId="LiveId" clId="{44F42A77-C364-B64E-9516-6A342C358B4F}" dt="2020-08-30T22:38:22.142" v="41" actId="108"/>
          <ac:spMkLst>
            <pc:docMk/>
            <pc:sldMk cId="538172868" sldId="256"/>
            <ac:spMk id="32" creationId="{00000000-0000-0000-0000-000000000000}"/>
          </ac:spMkLst>
        </pc:spChg>
        <pc:spChg chg="mod">
          <ac:chgData name="Axel Maille" userId="065ad68c099279a8" providerId="LiveId" clId="{44F42A77-C364-B64E-9516-6A342C358B4F}" dt="2020-08-30T22:39:46.259" v="118" actId="108"/>
          <ac:spMkLst>
            <pc:docMk/>
            <pc:sldMk cId="538172868" sldId="256"/>
            <ac:spMk id="46" creationId="{00000000-0000-0000-0000-000000000000}"/>
          </ac:spMkLst>
        </pc:spChg>
        <pc:spChg chg="mod">
          <ac:chgData name="Axel Maille" userId="065ad68c099279a8" providerId="LiveId" clId="{44F42A77-C364-B64E-9516-6A342C358B4F}" dt="2020-08-30T22:41:02.189" v="153"/>
          <ac:spMkLst>
            <pc:docMk/>
            <pc:sldMk cId="538172868" sldId="256"/>
            <ac:spMk id="48" creationId="{00000000-0000-0000-0000-000000000000}"/>
          </ac:spMkLst>
        </pc:spChg>
        <pc:spChg chg="mod">
          <ac:chgData name="Axel Maille" userId="065ad68c099279a8" providerId="LiveId" clId="{44F42A77-C364-B64E-9516-6A342C358B4F}" dt="2020-08-30T22:41:05.814" v="154"/>
          <ac:spMkLst>
            <pc:docMk/>
            <pc:sldMk cId="538172868" sldId="256"/>
            <ac:spMk id="50" creationId="{00000000-0000-0000-0000-000000000000}"/>
          </ac:spMkLst>
        </pc:spChg>
        <pc:spChg chg="mod">
          <ac:chgData name="Axel Maille" userId="065ad68c099279a8" providerId="LiveId" clId="{44F42A77-C364-B64E-9516-6A342C358B4F}" dt="2020-08-30T22:41:09.743" v="155"/>
          <ac:spMkLst>
            <pc:docMk/>
            <pc:sldMk cId="538172868" sldId="256"/>
            <ac:spMk id="52" creationId="{00000000-0000-0000-0000-000000000000}"/>
          </ac:spMkLst>
        </pc:spChg>
        <pc:spChg chg="mod">
          <ac:chgData name="Axel Maille" userId="065ad68c099279a8" providerId="LiveId" clId="{44F42A77-C364-B64E-9516-6A342C358B4F}" dt="2020-08-30T22:41:13.766" v="156"/>
          <ac:spMkLst>
            <pc:docMk/>
            <pc:sldMk cId="538172868" sldId="256"/>
            <ac:spMk id="54" creationId="{00000000-0000-0000-0000-000000000000}"/>
          </ac:spMkLst>
        </pc:spChg>
        <pc:spChg chg="mod">
          <ac:chgData name="Axel Maille" userId="065ad68c099279a8" providerId="LiveId" clId="{44F42A77-C364-B64E-9516-6A342C358B4F}" dt="2020-08-30T22:39:57.493" v="120" actId="108"/>
          <ac:spMkLst>
            <pc:docMk/>
            <pc:sldMk cId="538172868" sldId="256"/>
            <ac:spMk id="72" creationId="{00000000-0000-0000-0000-000000000000}"/>
          </ac:spMkLst>
        </pc:spChg>
        <pc:spChg chg="mod">
          <ac:chgData name="Axel Maille" userId="065ad68c099279a8" providerId="LiveId" clId="{44F42A77-C364-B64E-9516-6A342C358B4F}" dt="2020-08-30T22:41:18.524" v="157"/>
          <ac:spMkLst>
            <pc:docMk/>
            <pc:sldMk cId="538172868" sldId="256"/>
            <ac:spMk id="73" creationId="{00000000-0000-0000-0000-000000000000}"/>
          </ac:spMkLst>
        </pc:spChg>
        <pc:spChg chg="mod">
          <ac:chgData name="Axel Maille" userId="065ad68c099279a8" providerId="LiveId" clId="{44F42A77-C364-B64E-9516-6A342C358B4F}" dt="2020-08-30T22:41:22.269" v="158"/>
          <ac:spMkLst>
            <pc:docMk/>
            <pc:sldMk cId="538172868" sldId="256"/>
            <ac:spMk id="74" creationId="{00000000-0000-0000-0000-000000000000}"/>
          </ac:spMkLst>
        </pc:spChg>
        <pc:spChg chg="mod">
          <ac:chgData name="Axel Maille" userId="065ad68c099279a8" providerId="LiveId" clId="{44F42A77-C364-B64E-9516-6A342C358B4F}" dt="2020-08-30T22:41:31.635" v="159"/>
          <ac:spMkLst>
            <pc:docMk/>
            <pc:sldMk cId="538172868" sldId="256"/>
            <ac:spMk id="75" creationId="{00000000-0000-0000-0000-000000000000}"/>
          </ac:spMkLst>
        </pc:spChg>
        <pc:spChg chg="mod">
          <ac:chgData name="Axel Maille" userId="065ad68c099279a8" providerId="LiveId" clId="{44F42A77-C364-B64E-9516-6A342C358B4F}" dt="2020-08-30T22:41:36.389" v="160"/>
          <ac:spMkLst>
            <pc:docMk/>
            <pc:sldMk cId="538172868" sldId="256"/>
            <ac:spMk id="76" creationId="{00000000-0000-0000-0000-000000000000}"/>
          </ac:spMkLst>
        </pc:spChg>
        <pc:spChg chg="mod">
          <ac:chgData name="Axel Maille" userId="065ad68c099279a8" providerId="LiveId" clId="{44F42A77-C364-B64E-9516-6A342C358B4F}" dt="2020-08-30T22:40:07.661" v="123" actId="108"/>
          <ac:spMkLst>
            <pc:docMk/>
            <pc:sldMk cId="538172868" sldId="256"/>
            <ac:spMk id="86" creationId="{00000000-0000-0000-0000-000000000000}"/>
          </ac:spMkLst>
        </pc:spChg>
        <pc:spChg chg="mod">
          <ac:chgData name="Axel Maille" userId="065ad68c099279a8" providerId="LiveId" clId="{44F42A77-C364-B64E-9516-6A342C358B4F}" dt="2020-08-30T22:41:41.020" v="161"/>
          <ac:spMkLst>
            <pc:docMk/>
            <pc:sldMk cId="538172868" sldId="256"/>
            <ac:spMk id="87" creationId="{00000000-0000-0000-0000-000000000000}"/>
          </ac:spMkLst>
        </pc:spChg>
        <pc:spChg chg="mod">
          <ac:chgData name="Axel Maille" userId="065ad68c099279a8" providerId="LiveId" clId="{44F42A77-C364-B64E-9516-6A342C358B4F}" dt="2020-08-30T22:41:44.775" v="162"/>
          <ac:spMkLst>
            <pc:docMk/>
            <pc:sldMk cId="538172868" sldId="256"/>
            <ac:spMk id="88" creationId="{00000000-0000-0000-0000-000000000000}"/>
          </ac:spMkLst>
        </pc:spChg>
        <pc:spChg chg="mod">
          <ac:chgData name="Axel Maille" userId="065ad68c099279a8" providerId="LiveId" clId="{44F42A77-C364-B64E-9516-6A342C358B4F}" dt="2020-08-30T22:41:48.700" v="163"/>
          <ac:spMkLst>
            <pc:docMk/>
            <pc:sldMk cId="538172868" sldId="256"/>
            <ac:spMk id="89" creationId="{00000000-0000-0000-0000-000000000000}"/>
          </ac:spMkLst>
        </pc:spChg>
        <pc:spChg chg="mod">
          <ac:chgData name="Axel Maille" userId="065ad68c099279a8" providerId="LiveId" clId="{44F42A77-C364-B64E-9516-6A342C358B4F}" dt="2020-08-30T22:38:25.186" v="45" actId="20577"/>
          <ac:spMkLst>
            <pc:docMk/>
            <pc:sldMk cId="538172868" sldId="256"/>
            <ac:spMk id="100" creationId="{00000000-0000-0000-0000-000000000000}"/>
          </ac:spMkLst>
        </pc:spChg>
        <pc:spChg chg="mod">
          <ac:chgData name="Axel Maille" userId="065ad68c099279a8" providerId="LiveId" clId="{44F42A77-C364-B64E-9516-6A342C358B4F}" dt="2020-08-30T22:41:54.179" v="165" actId="108"/>
          <ac:spMkLst>
            <pc:docMk/>
            <pc:sldMk cId="538172868" sldId="256"/>
            <ac:spMk id="102" creationId="{00000000-0000-0000-0000-000000000000}"/>
          </ac:spMkLst>
        </pc:spChg>
        <pc:graphicFrameChg chg="mod modGraphic">
          <ac:chgData name="Axel Maille" userId="065ad68c099279a8" providerId="LiveId" clId="{44F42A77-C364-B64E-9516-6A342C358B4F}" dt="2020-08-30T22:39:03.991" v="56"/>
          <ac:graphicFrameMkLst>
            <pc:docMk/>
            <pc:sldMk cId="538172868" sldId="256"/>
            <ac:graphicFrameMk id="19" creationId="{00000000-0000-0000-0000-000000000000}"/>
          </ac:graphicFrameMkLst>
        </pc:graphicFrameChg>
        <pc:graphicFrameChg chg="mod modGraphic">
          <ac:chgData name="Axel Maille" userId="065ad68c099279a8" providerId="LiveId" clId="{44F42A77-C364-B64E-9516-6A342C358B4F}" dt="2020-08-30T22:41:52.325" v="164"/>
          <ac:graphicFrameMkLst>
            <pc:docMk/>
            <pc:sldMk cId="538172868" sldId="256"/>
            <ac:graphicFrameMk id="31" creationId="{00000000-0000-0000-0000-000000000000}"/>
          </ac:graphicFrameMkLst>
        </pc:graphicFrameChg>
        <pc:graphicFrameChg chg="mod modGraphic">
          <ac:chgData name="Axel Maille" userId="065ad68c099279a8" providerId="LiveId" clId="{44F42A77-C364-B64E-9516-6A342C358B4F}" dt="2020-08-30T22:39:39.143" v="116"/>
          <ac:graphicFrameMkLst>
            <pc:docMk/>
            <pc:sldMk cId="538172868" sldId="256"/>
            <ac:graphicFrameMk id="40" creationId="{00000000-0000-0000-0000-000000000000}"/>
          </ac:graphicFrameMkLst>
        </pc:graphicFrameChg>
      </pc:sldChg>
    </pc:docChg>
  </pc:docChgLst>
  <pc:docChgLst>
    <pc:chgData name="Axel Maille" userId="065ad68c099279a8" providerId="LiveId" clId="{3D75FCE1-7237-0445-8F57-67006FF81EB8}"/>
    <pc:docChg chg="modSld">
      <pc:chgData name="Axel Maille" userId="065ad68c099279a8" providerId="LiveId" clId="{3D75FCE1-7237-0445-8F57-67006FF81EB8}" dt="2020-10-01T22:29:21.389" v="1"/>
      <pc:docMkLst>
        <pc:docMk/>
      </pc:docMkLst>
      <pc:sldChg chg="modSp">
        <pc:chgData name="Axel Maille" userId="065ad68c099279a8" providerId="LiveId" clId="{3D75FCE1-7237-0445-8F57-67006FF81EB8}" dt="2020-10-01T22:29:21.389" v="1"/>
        <pc:sldMkLst>
          <pc:docMk/>
          <pc:sldMk cId="538172868" sldId="256"/>
        </pc:sldMkLst>
        <pc:spChg chg="mod">
          <ac:chgData name="Axel Maille" userId="065ad68c099279a8" providerId="LiveId" clId="{3D75FCE1-7237-0445-8F57-67006FF81EB8}" dt="2020-10-01T22:29:15.558" v="0"/>
          <ac:spMkLst>
            <pc:docMk/>
            <pc:sldMk cId="538172868" sldId="256"/>
            <ac:spMk id="20" creationId="{00000000-0000-0000-0000-000000000000}"/>
          </ac:spMkLst>
        </pc:spChg>
        <pc:spChg chg="mod">
          <ac:chgData name="Axel Maille" userId="065ad68c099279a8" providerId="LiveId" clId="{3D75FCE1-7237-0445-8F57-67006FF81EB8}" dt="2020-10-01T22:29:21.389" v="1"/>
          <ac:spMkLst>
            <pc:docMk/>
            <pc:sldMk cId="538172868" sldId="256"/>
            <ac:spMk id="72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67214" y="3320407"/>
            <a:ext cx="6428423" cy="2291129"/>
          </a:xfrm>
        </p:spPr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34428" y="6056895"/>
            <a:ext cx="5293995" cy="2731541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8F918-FE9F-B748-A254-00475383BABB}" type="datetimeFigureOut">
              <a:rPr lang="fr-FR" smtClean="0"/>
              <a:t>02/10/2020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A359F-4B58-8B42-9CBB-D2AE92090C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41898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8F918-FE9F-B748-A254-00475383BABB}" type="datetimeFigureOut">
              <a:rPr lang="fr-FR" smtClean="0"/>
              <a:t>02/10/2020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A359F-4B58-8B42-9CBB-D2AE92090C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2565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535084" y="668040"/>
            <a:ext cx="1407530" cy="14214405"/>
          </a:xfrm>
        </p:spPr>
        <p:txBody>
          <a:bodyPr vert="eaVert"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12493" y="668040"/>
            <a:ext cx="4096544" cy="1421440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8F918-FE9F-B748-A254-00475383BABB}" type="datetimeFigureOut">
              <a:rPr lang="fr-FR" smtClean="0"/>
              <a:t>02/10/2020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A359F-4B58-8B42-9CBB-D2AE92090C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0810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8F918-FE9F-B748-A254-00475383BABB}" type="datetimeFigureOut">
              <a:rPr lang="fr-FR" smtClean="0"/>
              <a:t>02/10/2020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A359F-4B58-8B42-9CBB-D2AE92090C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42645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97413" y="6868441"/>
            <a:ext cx="6428423" cy="212288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97413" y="4530301"/>
            <a:ext cx="6428423" cy="23381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8F918-FE9F-B748-A254-00475383BABB}" type="datetimeFigureOut">
              <a:rPr lang="fr-FR" smtClean="0"/>
              <a:t>02/10/2020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A359F-4B58-8B42-9CBB-D2AE92090C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29722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12493" y="3887003"/>
            <a:ext cx="2752037" cy="1099544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190577" y="3887003"/>
            <a:ext cx="2752037" cy="1099544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8F918-FE9F-B748-A254-00475383BABB}" type="datetimeFigureOut">
              <a:rPr lang="fr-FR" smtClean="0"/>
              <a:t>02/10/2020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A359F-4B58-8B42-9CBB-D2AE92090C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03643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8143" y="428041"/>
            <a:ext cx="6806565" cy="178144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392573"/>
            <a:ext cx="3341572" cy="99711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78143" y="3389684"/>
            <a:ext cx="3341572" cy="615833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841823" y="2392573"/>
            <a:ext cx="3342885" cy="99711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841823" y="3389684"/>
            <a:ext cx="3342885" cy="615833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8F918-FE9F-B748-A254-00475383BABB}" type="datetimeFigureOut">
              <a:rPr lang="fr-FR" smtClean="0"/>
              <a:t>02/10/2020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A359F-4B58-8B42-9CBB-D2AE92090C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27535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8F918-FE9F-B748-A254-00475383BABB}" type="datetimeFigureOut">
              <a:rPr lang="fr-FR" smtClean="0"/>
              <a:t>02/10/2020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A359F-4B58-8B42-9CBB-D2AE92090C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09062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8F918-FE9F-B748-A254-00475383BABB}" type="datetimeFigureOut">
              <a:rPr lang="fr-FR" smtClean="0"/>
              <a:t>02/10/2020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A359F-4B58-8B42-9CBB-D2AE92090C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25812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8143" y="425566"/>
            <a:ext cx="2488126" cy="181113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956864" y="425567"/>
            <a:ext cx="4227843" cy="912245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78143" y="2236697"/>
            <a:ext cx="2488126" cy="73113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8F918-FE9F-B748-A254-00475383BABB}" type="datetimeFigureOut">
              <a:rPr lang="fr-FR" smtClean="0"/>
              <a:t>02/10/2020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A359F-4B58-8B42-9CBB-D2AE92090C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6452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82372" y="7482047"/>
            <a:ext cx="4537710" cy="88329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482372" y="955049"/>
            <a:ext cx="4537710" cy="641318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482372" y="8365344"/>
            <a:ext cx="4537710" cy="125443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8F918-FE9F-B748-A254-00475383BABB}" type="datetimeFigureOut">
              <a:rPr lang="fr-FR" smtClean="0"/>
              <a:t>02/10/2020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A359F-4B58-8B42-9CBB-D2AE92090C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49588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1"/>
            <a:ext cx="6806565" cy="17814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6"/>
            <a:ext cx="6806565" cy="70540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78143" y="9906785"/>
            <a:ext cx="1764665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48F918-FE9F-B748-A254-00475383BABB}" type="datetimeFigureOut">
              <a:rPr lang="fr-FR" smtClean="0"/>
              <a:t>02/10/2020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583974" y="9906785"/>
            <a:ext cx="2394903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5420043" y="9906785"/>
            <a:ext cx="1764665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9A359F-4B58-8B42-9CBB-D2AE92090C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8352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7562850" cy="2409623"/>
          </a:xfrm>
          <a:prstGeom prst="rect">
            <a:avLst/>
          </a:prstGeom>
          <a:solidFill>
            <a:srgbClr val="8CC9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1455348" y="522286"/>
            <a:ext cx="26164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>
                <a:solidFill>
                  <a:schemeClr val="bg1"/>
                </a:solidFill>
                <a:latin typeface="Avenir Book"/>
                <a:cs typeface="Avenir Book"/>
              </a:rPr>
              <a:t>ALEXANDRO DO</a:t>
            </a:r>
          </a:p>
        </p:txBody>
      </p:sp>
      <p:cxnSp>
        <p:nvCxnSpPr>
          <p:cNvPr id="7" name="Connecteur droit 6"/>
          <p:cNvCxnSpPr/>
          <p:nvPr/>
        </p:nvCxnSpPr>
        <p:spPr>
          <a:xfrm>
            <a:off x="3971588" y="653421"/>
            <a:ext cx="2754321" cy="0"/>
          </a:xfrm>
          <a:prstGeom prst="line">
            <a:avLst/>
          </a:prstGeom>
          <a:ln w="6350" cmpd="sng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7"/>
          <p:cNvCxnSpPr/>
          <p:nvPr/>
        </p:nvCxnSpPr>
        <p:spPr>
          <a:xfrm>
            <a:off x="3972462" y="806263"/>
            <a:ext cx="2754321" cy="0"/>
          </a:xfrm>
          <a:prstGeom prst="line">
            <a:avLst/>
          </a:prstGeom>
          <a:ln w="6350" cmpd="sng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>
            <a:off x="9980" y="653421"/>
            <a:ext cx="1541065" cy="0"/>
          </a:xfrm>
          <a:prstGeom prst="line">
            <a:avLst/>
          </a:prstGeom>
          <a:ln w="6350" cmpd="sng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>
            <a:off x="-12602" y="806263"/>
            <a:ext cx="1563647" cy="0"/>
          </a:xfrm>
          <a:prstGeom prst="line">
            <a:avLst/>
          </a:prstGeom>
          <a:ln w="6350" cmpd="sng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ZoneTexte 14"/>
          <p:cNvSpPr txBox="1"/>
          <p:nvPr/>
        </p:nvSpPr>
        <p:spPr>
          <a:xfrm>
            <a:off x="1762868" y="899262"/>
            <a:ext cx="200138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rPr>
              <a:t>TITOLO DI POSIZIONE</a:t>
            </a:r>
          </a:p>
        </p:txBody>
      </p:sp>
      <p:sp>
        <p:nvSpPr>
          <p:cNvPr id="16" name="ZoneTexte 15"/>
          <p:cNvSpPr txBox="1"/>
          <p:nvPr/>
        </p:nvSpPr>
        <p:spPr>
          <a:xfrm>
            <a:off x="42274" y="1358941"/>
            <a:ext cx="5058875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100" dirty="0">
                <a:solidFill>
                  <a:schemeClr val="bg1"/>
                </a:solidFill>
              </a:rPr>
              <a:t>Descrivi in ​​poche righe il tuo background professionale, le tue competenze chiave per la posizione ei tuoi obiettivi di carriera. Questa è in realtà un'introduzione alla tua lettera di presentazione. Puoi presentarli come elenchi puntati o come testo normale.</a:t>
            </a:r>
          </a:p>
        </p:txBody>
      </p:sp>
      <p:cxnSp>
        <p:nvCxnSpPr>
          <p:cNvPr id="17" name="Connecteur droit 16"/>
          <p:cNvCxnSpPr/>
          <p:nvPr/>
        </p:nvCxnSpPr>
        <p:spPr>
          <a:xfrm>
            <a:off x="964427" y="2238587"/>
            <a:ext cx="3693993" cy="0"/>
          </a:xfrm>
          <a:prstGeom prst="line">
            <a:avLst/>
          </a:prstGeom>
          <a:ln w="6350" cmpd="sng">
            <a:solidFill>
              <a:schemeClr val="tx1">
                <a:lumMod val="75000"/>
                <a:lumOff val="2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Tableau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835913"/>
              </p:ext>
            </p:extLst>
          </p:nvPr>
        </p:nvGraphicFramePr>
        <p:xfrm>
          <a:off x="1595608" y="3263376"/>
          <a:ext cx="3352720" cy="328045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3527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10537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1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8CC952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Calibri"/>
                        </a:rPr>
                        <a:t>NOME DELLA DITTA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>
                              <a:lumMod val="75000"/>
                              <a:lumOff val="25000"/>
                            </a:prstClr>
                          </a:solidFill>
                          <a:effectLst/>
                          <a:uLnTx/>
                          <a:uFillTx/>
                          <a:latin typeface="Avenir Book"/>
                          <a:ea typeface="+mn-ea"/>
                          <a:cs typeface="+mn-cs"/>
                        </a:rPr>
                        <a:t>TITOLO DI POSIZIONE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>
                              <a:lumMod val="50000"/>
                              <a:lumOff val="50000"/>
                            </a:prstClr>
                          </a:solidFill>
                          <a:effectLst/>
                          <a:uLnTx/>
                          <a:uFillTx/>
                          <a:latin typeface="Avenir Book"/>
                          <a:ea typeface="+mn-ea"/>
                          <a:cs typeface="+mn-cs"/>
                        </a:rPr>
                        <a:t>Descrivi qui le funzioni che hai ricoperto per questa posizione. Descrivi anche le tue missioni e i risultati.</a:t>
                      </a:r>
                      <a:endParaRPr kumimoji="0" lang="it-IT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>
                            <a:lumMod val="50000"/>
                            <a:lumOff val="50000"/>
                          </a:prstClr>
                        </a:solidFill>
                        <a:effectLst/>
                        <a:uLnTx/>
                        <a:uFillTx/>
                        <a:latin typeface="Avenir Book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87541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1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8CC952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Calibri"/>
                        </a:rPr>
                        <a:t>NOME DELLA DITTA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>
                              <a:lumMod val="75000"/>
                              <a:lumOff val="25000"/>
                            </a:prstClr>
                          </a:solidFill>
                          <a:effectLst/>
                          <a:uLnTx/>
                          <a:uFillTx/>
                          <a:latin typeface="Avenir Book"/>
                          <a:ea typeface="+mn-ea"/>
                          <a:cs typeface="+mn-cs"/>
                        </a:rPr>
                        <a:t>TITOLO DI POSIZIONE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>
                              <a:lumMod val="50000"/>
                              <a:lumOff val="50000"/>
                            </a:prstClr>
                          </a:solidFill>
                          <a:effectLst/>
                          <a:uLnTx/>
                          <a:uFillTx/>
                          <a:latin typeface="Avenir Book"/>
                          <a:ea typeface="+mn-ea"/>
                          <a:cs typeface="+mn-cs"/>
                        </a:rPr>
                        <a:t>Descrivi qui le funzioni che hai ricoperto per questa posizione. Descrivi anche le tue missioni e i risultati.</a:t>
                      </a:r>
                      <a:endParaRPr kumimoji="0" lang="it-IT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>
                            <a:lumMod val="50000"/>
                            <a:lumOff val="50000"/>
                          </a:prstClr>
                        </a:solidFill>
                        <a:effectLst/>
                        <a:uLnTx/>
                        <a:uFillTx/>
                        <a:latin typeface="Avenir Book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87541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8CC952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Calibri"/>
                        </a:rPr>
                        <a:t>NOME DELLA DITTA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>
                              <a:lumMod val="75000"/>
                              <a:lumOff val="25000"/>
                            </a:prstClr>
                          </a:solidFill>
                          <a:effectLst/>
                          <a:uLnTx/>
                          <a:uFillTx/>
                          <a:latin typeface="Avenir Book"/>
                          <a:ea typeface="+mn-ea"/>
                          <a:cs typeface="+mn-cs"/>
                        </a:rPr>
                        <a:t>TITOLO DI POSIZIONE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>
                              <a:lumMod val="50000"/>
                              <a:lumOff val="50000"/>
                            </a:prstClr>
                          </a:solidFill>
                          <a:effectLst/>
                          <a:uLnTx/>
                          <a:uFillTx/>
                          <a:latin typeface="Avenir Book"/>
                          <a:ea typeface="+mn-ea"/>
                          <a:cs typeface="+mn-cs"/>
                        </a:rPr>
                        <a:t>Descrivi qui le funzioni che hai ricoperto per questa posizione. Descrivi anche le tue missioni e i risultati.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0" name="ZoneTexte 19"/>
          <p:cNvSpPr txBox="1"/>
          <p:nvPr/>
        </p:nvSpPr>
        <p:spPr>
          <a:xfrm>
            <a:off x="459967" y="2669979"/>
            <a:ext cx="287450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600" dirty="0">
                <a:latin typeface="Avenir Book"/>
              </a:rPr>
              <a:t>ESPERIENZA PROFESIONALI</a:t>
            </a:r>
            <a:endParaRPr lang="it-IT" sz="1600" dirty="0"/>
          </a:p>
        </p:txBody>
      </p:sp>
      <p:sp>
        <p:nvSpPr>
          <p:cNvPr id="21" name="ZoneTexte 20"/>
          <p:cNvSpPr txBox="1"/>
          <p:nvPr/>
        </p:nvSpPr>
        <p:spPr>
          <a:xfrm>
            <a:off x="459967" y="3542869"/>
            <a:ext cx="925328" cy="276999"/>
          </a:xfrm>
          <a:prstGeom prst="rect">
            <a:avLst/>
          </a:prstGeom>
          <a:noFill/>
          <a:ln w="3175" cmpd="sng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fr-FR" sz="1200" dirty="0">
                <a:solidFill>
                  <a:srgbClr val="8CC952"/>
                </a:solidFill>
              </a:rPr>
              <a:t>2003 - 2005</a:t>
            </a:r>
          </a:p>
        </p:txBody>
      </p:sp>
      <p:sp>
        <p:nvSpPr>
          <p:cNvPr id="22" name="ZoneTexte 21"/>
          <p:cNvSpPr txBox="1"/>
          <p:nvPr/>
        </p:nvSpPr>
        <p:spPr>
          <a:xfrm>
            <a:off x="459967" y="4601374"/>
            <a:ext cx="925328" cy="276999"/>
          </a:xfrm>
          <a:prstGeom prst="rect">
            <a:avLst/>
          </a:prstGeom>
          <a:noFill/>
          <a:ln w="3175" cmpd="sng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fr-FR" sz="1200" dirty="0">
                <a:solidFill>
                  <a:srgbClr val="8CC952"/>
                </a:solidFill>
              </a:rPr>
              <a:t>2003 - 2005</a:t>
            </a:r>
          </a:p>
        </p:txBody>
      </p:sp>
      <p:sp>
        <p:nvSpPr>
          <p:cNvPr id="23" name="ZoneTexte 22"/>
          <p:cNvSpPr txBox="1"/>
          <p:nvPr/>
        </p:nvSpPr>
        <p:spPr>
          <a:xfrm>
            <a:off x="459967" y="5730207"/>
            <a:ext cx="925328" cy="276999"/>
          </a:xfrm>
          <a:prstGeom prst="rect">
            <a:avLst/>
          </a:prstGeom>
          <a:noFill/>
          <a:ln w="3175" cmpd="sng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fr-FR" sz="1200" dirty="0">
                <a:solidFill>
                  <a:srgbClr val="8CC952"/>
                </a:solidFill>
              </a:rPr>
              <a:t>2003 - 2005</a:t>
            </a:r>
          </a:p>
        </p:txBody>
      </p:sp>
      <p:cxnSp>
        <p:nvCxnSpPr>
          <p:cNvPr id="24" name="Connecteur droit 23"/>
          <p:cNvCxnSpPr/>
          <p:nvPr/>
        </p:nvCxnSpPr>
        <p:spPr>
          <a:xfrm>
            <a:off x="-32562" y="5850929"/>
            <a:ext cx="492529" cy="0"/>
          </a:xfrm>
          <a:prstGeom prst="line">
            <a:avLst/>
          </a:prstGeom>
          <a:ln w="6350" cmpd="sng">
            <a:solidFill>
              <a:schemeClr val="tx1">
                <a:lumMod val="50000"/>
                <a:lumOff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25"/>
          <p:cNvCxnSpPr/>
          <p:nvPr/>
        </p:nvCxnSpPr>
        <p:spPr>
          <a:xfrm>
            <a:off x="-32562" y="4744232"/>
            <a:ext cx="492529" cy="0"/>
          </a:xfrm>
          <a:prstGeom prst="line">
            <a:avLst/>
          </a:prstGeom>
          <a:ln w="6350" cmpd="sng">
            <a:solidFill>
              <a:schemeClr val="tx1">
                <a:lumMod val="50000"/>
                <a:lumOff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26"/>
          <p:cNvCxnSpPr/>
          <p:nvPr/>
        </p:nvCxnSpPr>
        <p:spPr>
          <a:xfrm>
            <a:off x="-22582" y="3715057"/>
            <a:ext cx="492529" cy="0"/>
          </a:xfrm>
          <a:prstGeom prst="line">
            <a:avLst/>
          </a:prstGeom>
          <a:ln w="6350" cmpd="sng">
            <a:solidFill>
              <a:schemeClr val="tx1">
                <a:lumMod val="50000"/>
                <a:lumOff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27"/>
          <p:cNvCxnSpPr/>
          <p:nvPr/>
        </p:nvCxnSpPr>
        <p:spPr>
          <a:xfrm>
            <a:off x="0" y="3063790"/>
            <a:ext cx="5091169" cy="0"/>
          </a:xfrm>
          <a:prstGeom prst="line">
            <a:avLst/>
          </a:prstGeom>
          <a:ln w="6350" cmpd="sng"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31" name="Tableau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1107765"/>
              </p:ext>
            </p:extLst>
          </p:nvPr>
        </p:nvGraphicFramePr>
        <p:xfrm>
          <a:off x="1605588" y="7089073"/>
          <a:ext cx="3352720" cy="219291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3527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10537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1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8CC952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Calibri"/>
                        </a:rPr>
                        <a:t>UNIVERSITÀ</a:t>
                      </a:r>
                      <a:endParaRPr kumimoji="0" lang="en-US" sz="11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8CC952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Calibri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>
                              <a:lumMod val="75000"/>
                              <a:lumOff val="25000"/>
                            </a:prstClr>
                          </a:solidFill>
                          <a:effectLst/>
                          <a:uLnTx/>
                          <a:uFillTx/>
                          <a:latin typeface="Avenir Book"/>
                          <a:ea typeface="+mn-ea"/>
                          <a:cs typeface="+mn-cs"/>
                        </a:rPr>
                        <a:t>DIPLOMA</a:t>
                      </a:r>
                      <a:endParaRPr kumimoji="0" lang="en-US" sz="11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>
                            <a:lumMod val="75000"/>
                            <a:lumOff val="25000"/>
                          </a:prstClr>
                        </a:solidFill>
                        <a:effectLst/>
                        <a:uLnTx/>
                        <a:uFillTx/>
                        <a:latin typeface="Avenir Book"/>
                        <a:ea typeface="+mn-ea"/>
                        <a:cs typeface="Avenir Book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uLnTx/>
                          <a:uFillTx/>
                          <a:latin typeface="Avenir Book"/>
                          <a:ea typeface="+mn-ea"/>
                          <a:cs typeface="+mn-cs"/>
                        </a:rPr>
                        <a:t>Descrivi le specialità di questa formazione: i tuoi diplomi, le opzioni di formazione, ecc ...</a:t>
                      </a:r>
                      <a:endParaRPr kumimoji="0" lang="it-IT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uLnTx/>
                        <a:uFillTx/>
                        <a:latin typeface="Avenir Book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87541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8CC952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Calibri"/>
                        </a:rPr>
                        <a:t>UNIVERSITÀ</a:t>
                      </a:r>
                      <a:endParaRPr kumimoji="0" lang="en-US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8CC952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Calibri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>
                              <a:lumMod val="75000"/>
                              <a:lumOff val="25000"/>
                            </a:prstClr>
                          </a:solidFill>
                          <a:effectLst/>
                          <a:uLnTx/>
                          <a:uFillTx/>
                          <a:latin typeface="Avenir Book"/>
                          <a:ea typeface="+mn-ea"/>
                          <a:cs typeface="+mn-cs"/>
                        </a:rPr>
                        <a:t>DIPLOMA</a:t>
                      </a:r>
                      <a:endParaRPr kumimoji="0" 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>
                            <a:lumMod val="75000"/>
                            <a:lumOff val="25000"/>
                          </a:prstClr>
                        </a:solidFill>
                        <a:effectLst/>
                        <a:uLnTx/>
                        <a:uFillTx/>
                        <a:latin typeface="Avenir Book"/>
                        <a:ea typeface="+mn-ea"/>
                        <a:cs typeface="Avenir Book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uLnTx/>
                          <a:uFillTx/>
                          <a:latin typeface="Avenir Book"/>
                          <a:ea typeface="+mn-ea"/>
                          <a:cs typeface="+mn-cs"/>
                        </a:rPr>
                        <a:t>Descrivi le specialità di questa formazione: i tuoi diplomi, le opzioni di formazione, </a:t>
                      </a:r>
                      <a:r>
                        <a:rPr kumimoji="0" lang="it-IT" sz="11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uLnTx/>
                          <a:uFillTx/>
                          <a:latin typeface="Avenir Book"/>
                          <a:ea typeface="+mn-ea"/>
                          <a:cs typeface="+mn-cs"/>
                        </a:rPr>
                        <a:t>ecc</a:t>
                      </a:r>
                      <a:r>
                        <a:rPr kumimoji="0" lang="it-IT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uLnTx/>
                          <a:uFillTx/>
                          <a:latin typeface="Avenir Book"/>
                          <a:ea typeface="+mn-ea"/>
                          <a:cs typeface="+mn-cs"/>
                        </a:rPr>
                        <a:t> ...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2" name="ZoneTexte 31"/>
          <p:cNvSpPr txBox="1"/>
          <p:nvPr/>
        </p:nvSpPr>
        <p:spPr>
          <a:xfrm>
            <a:off x="469947" y="6495676"/>
            <a:ext cx="153760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600" dirty="0">
                <a:latin typeface="Avenir Book"/>
              </a:rPr>
              <a:t>FORMAZIONE</a:t>
            </a:r>
            <a:endParaRPr lang="fr-FR" sz="1600" dirty="0">
              <a:latin typeface="Avenir Book"/>
            </a:endParaRPr>
          </a:p>
        </p:txBody>
      </p:sp>
      <p:sp>
        <p:nvSpPr>
          <p:cNvPr id="33" name="ZoneTexte 32"/>
          <p:cNvSpPr txBox="1"/>
          <p:nvPr/>
        </p:nvSpPr>
        <p:spPr>
          <a:xfrm>
            <a:off x="469947" y="7368566"/>
            <a:ext cx="925328" cy="276999"/>
          </a:xfrm>
          <a:prstGeom prst="rect">
            <a:avLst/>
          </a:prstGeom>
          <a:noFill/>
          <a:ln w="3175" cmpd="sng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fr-FR" sz="1200" dirty="0">
                <a:solidFill>
                  <a:srgbClr val="8CC952"/>
                </a:solidFill>
              </a:rPr>
              <a:t>2003 - 2005</a:t>
            </a:r>
          </a:p>
        </p:txBody>
      </p:sp>
      <p:sp>
        <p:nvSpPr>
          <p:cNvPr id="34" name="ZoneTexte 33"/>
          <p:cNvSpPr txBox="1"/>
          <p:nvPr/>
        </p:nvSpPr>
        <p:spPr>
          <a:xfrm>
            <a:off x="469947" y="8427071"/>
            <a:ext cx="925328" cy="276999"/>
          </a:xfrm>
          <a:prstGeom prst="rect">
            <a:avLst/>
          </a:prstGeom>
          <a:noFill/>
          <a:ln w="3175" cmpd="sng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fr-FR" sz="1200" dirty="0">
                <a:solidFill>
                  <a:srgbClr val="8CC952"/>
                </a:solidFill>
              </a:rPr>
              <a:t>2003 - 2005</a:t>
            </a:r>
          </a:p>
        </p:txBody>
      </p:sp>
      <p:cxnSp>
        <p:nvCxnSpPr>
          <p:cNvPr id="37" name="Connecteur droit 36"/>
          <p:cNvCxnSpPr/>
          <p:nvPr/>
        </p:nvCxnSpPr>
        <p:spPr>
          <a:xfrm>
            <a:off x="-22582" y="8569929"/>
            <a:ext cx="492529" cy="0"/>
          </a:xfrm>
          <a:prstGeom prst="line">
            <a:avLst/>
          </a:prstGeom>
          <a:ln w="6350" cmpd="sng">
            <a:solidFill>
              <a:schemeClr val="tx1">
                <a:lumMod val="50000"/>
                <a:lumOff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Connecteur droit 37"/>
          <p:cNvCxnSpPr/>
          <p:nvPr/>
        </p:nvCxnSpPr>
        <p:spPr>
          <a:xfrm>
            <a:off x="-12602" y="7540754"/>
            <a:ext cx="492529" cy="0"/>
          </a:xfrm>
          <a:prstGeom prst="line">
            <a:avLst/>
          </a:prstGeom>
          <a:ln w="6350" cmpd="sng">
            <a:solidFill>
              <a:schemeClr val="tx1">
                <a:lumMod val="50000"/>
                <a:lumOff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droit 38"/>
          <p:cNvCxnSpPr/>
          <p:nvPr/>
        </p:nvCxnSpPr>
        <p:spPr>
          <a:xfrm>
            <a:off x="9980" y="6889487"/>
            <a:ext cx="5091169" cy="0"/>
          </a:xfrm>
          <a:prstGeom prst="line">
            <a:avLst/>
          </a:prstGeom>
          <a:ln w="6350" cmpd="sng"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40" name="Tableau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2649006"/>
              </p:ext>
            </p:extLst>
          </p:nvPr>
        </p:nvGraphicFramePr>
        <p:xfrm>
          <a:off x="5277300" y="2765067"/>
          <a:ext cx="2270766" cy="163126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707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01136">
                <a:tc>
                  <a:txBody>
                    <a:bodyPr/>
                    <a:lstStyle/>
                    <a:p>
                      <a:r>
                        <a:rPr lang="fr-FR" sz="1100" dirty="0"/>
                        <a:t>EMAIL : MAIL@MAIL.COM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1136">
                <a:tc>
                  <a:txBody>
                    <a:bodyPr/>
                    <a:lstStyle/>
                    <a:p>
                      <a:r>
                        <a:rPr lang="fr-FR" sz="1100" dirty="0"/>
                        <a:t>TELEPHONE : 123 456 789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1136">
                <a:tc>
                  <a:txBody>
                    <a:bodyPr/>
                    <a:lstStyle/>
                    <a:p>
                      <a:r>
                        <a:rPr lang="fr-FR" sz="1100" dirty="0"/>
                        <a:t>SITEWEB : HTTP://WWW.SITE.COM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1136">
                <a:tc>
                  <a:txBody>
                    <a:bodyPr/>
                    <a:lstStyle/>
                    <a:p>
                      <a:r>
                        <a:rPr lang="it-IT" sz="1100" dirty="0"/>
                        <a:t>INDIRIZZO</a:t>
                      </a:r>
                      <a:r>
                        <a:rPr lang="fr-FR" sz="1100" dirty="0"/>
                        <a:t> :</a:t>
                      </a:r>
                      <a:r>
                        <a:rPr lang="fr-FR" sz="1100" baseline="0" dirty="0"/>
                        <a:t> 12LOREM IPSULM DOLOR 000 ROMA ITALIA</a:t>
                      </a:r>
                      <a:endParaRPr lang="fr-FR" sz="110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1136">
                <a:tc>
                  <a:txBody>
                    <a:bodyPr/>
                    <a:lstStyle/>
                    <a:p>
                      <a:r>
                        <a:rPr lang="fr-FR" sz="1100" dirty="0"/>
                        <a:t>                    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cxnSp>
        <p:nvCxnSpPr>
          <p:cNvPr id="44" name="Connecteur droit 43"/>
          <p:cNvCxnSpPr/>
          <p:nvPr/>
        </p:nvCxnSpPr>
        <p:spPr>
          <a:xfrm flipH="1">
            <a:off x="5270653" y="2765067"/>
            <a:ext cx="6646" cy="7665784"/>
          </a:xfrm>
          <a:prstGeom prst="line">
            <a:avLst/>
          </a:prstGeom>
          <a:ln w="6350" cmpd="sng"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ZoneTexte 45"/>
          <p:cNvSpPr txBox="1"/>
          <p:nvPr/>
        </p:nvSpPr>
        <p:spPr>
          <a:xfrm>
            <a:off x="5430580" y="4574955"/>
            <a:ext cx="1533240" cy="338554"/>
          </a:xfrm>
          <a:prstGeom prst="rect">
            <a:avLst/>
          </a:prstGeom>
          <a:noFill/>
          <a:ln>
            <a:solidFill>
              <a:srgbClr val="FFFFFF"/>
            </a:solidFill>
            <a:prstDash val="dash"/>
          </a:ln>
        </p:spPr>
        <p:txBody>
          <a:bodyPr wrap="none" rtlCol="0">
            <a:spAutoFit/>
          </a:bodyPr>
          <a:lstStyle>
            <a:defPPr>
              <a:defRPr lang="fr-FR"/>
            </a:defPPr>
          </a:lstStyle>
          <a:p>
            <a:r>
              <a:rPr lang="it-IT" sz="1600" dirty="0">
                <a:latin typeface="Avenir Book"/>
              </a:rPr>
              <a:t>PERSONALITÀ</a:t>
            </a:r>
            <a:endParaRPr lang="fr-FR" sz="1600" dirty="0">
              <a:latin typeface="Avenir Book"/>
            </a:endParaRPr>
          </a:p>
        </p:txBody>
      </p:sp>
      <p:sp>
        <p:nvSpPr>
          <p:cNvPr id="48" name="ZoneTexte 47"/>
          <p:cNvSpPr txBox="1"/>
          <p:nvPr/>
        </p:nvSpPr>
        <p:spPr>
          <a:xfrm>
            <a:off x="5347573" y="5064978"/>
            <a:ext cx="7120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100" dirty="0"/>
              <a:t>CURIOSO</a:t>
            </a:r>
            <a:endParaRPr lang="fr-FR" sz="1100" dirty="0"/>
          </a:p>
        </p:txBody>
      </p:sp>
      <p:sp>
        <p:nvSpPr>
          <p:cNvPr id="50" name="ZoneTexte 49"/>
          <p:cNvSpPr txBox="1"/>
          <p:nvPr/>
        </p:nvSpPr>
        <p:spPr>
          <a:xfrm>
            <a:off x="5347573" y="5330290"/>
            <a:ext cx="76495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100" dirty="0"/>
              <a:t>CREATIVO</a:t>
            </a:r>
            <a:endParaRPr lang="fr-FR" sz="1100" dirty="0"/>
          </a:p>
        </p:txBody>
      </p:sp>
      <p:sp>
        <p:nvSpPr>
          <p:cNvPr id="52" name="ZoneTexte 51"/>
          <p:cNvSpPr txBox="1"/>
          <p:nvPr/>
        </p:nvSpPr>
        <p:spPr>
          <a:xfrm>
            <a:off x="5336229" y="5594945"/>
            <a:ext cx="81624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100" dirty="0"/>
              <a:t>COINVOLTI</a:t>
            </a:r>
            <a:endParaRPr lang="fr-FR" sz="1100" dirty="0"/>
          </a:p>
        </p:txBody>
      </p:sp>
      <p:sp>
        <p:nvSpPr>
          <p:cNvPr id="54" name="ZoneTexte 53"/>
          <p:cNvSpPr txBox="1"/>
          <p:nvPr/>
        </p:nvSpPr>
        <p:spPr>
          <a:xfrm>
            <a:off x="5347573" y="5862673"/>
            <a:ext cx="82586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100" dirty="0"/>
              <a:t>METODICO</a:t>
            </a:r>
            <a:endParaRPr lang="fr-FR" sz="1100" dirty="0"/>
          </a:p>
        </p:txBody>
      </p:sp>
      <p:sp>
        <p:nvSpPr>
          <p:cNvPr id="55" name="Rectangle 54"/>
          <p:cNvSpPr/>
          <p:nvPr/>
        </p:nvSpPr>
        <p:spPr>
          <a:xfrm>
            <a:off x="6549572" y="5156640"/>
            <a:ext cx="877377" cy="889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6" name="Rectangle 55"/>
          <p:cNvSpPr/>
          <p:nvPr/>
        </p:nvSpPr>
        <p:spPr>
          <a:xfrm>
            <a:off x="6397172" y="5156640"/>
            <a:ext cx="720623" cy="88900"/>
          </a:xfrm>
          <a:prstGeom prst="rect">
            <a:avLst/>
          </a:prstGeom>
          <a:solidFill>
            <a:srgbClr val="8CC9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63" name="Connecteur droit 62"/>
          <p:cNvCxnSpPr/>
          <p:nvPr/>
        </p:nvCxnSpPr>
        <p:spPr>
          <a:xfrm flipH="1">
            <a:off x="5298813" y="4912283"/>
            <a:ext cx="2308327" cy="12080"/>
          </a:xfrm>
          <a:prstGeom prst="line">
            <a:avLst/>
          </a:prstGeom>
          <a:ln w="6350" cmpd="sng">
            <a:solidFill>
              <a:srgbClr val="A6A6A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6" name="Rectangle 65"/>
          <p:cNvSpPr/>
          <p:nvPr/>
        </p:nvSpPr>
        <p:spPr>
          <a:xfrm>
            <a:off x="6555532" y="5424646"/>
            <a:ext cx="877377" cy="889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7" name="Rectangle 66"/>
          <p:cNvSpPr/>
          <p:nvPr/>
        </p:nvSpPr>
        <p:spPr>
          <a:xfrm>
            <a:off x="6403132" y="5424646"/>
            <a:ext cx="720623" cy="88900"/>
          </a:xfrm>
          <a:prstGeom prst="rect">
            <a:avLst/>
          </a:prstGeom>
          <a:solidFill>
            <a:srgbClr val="8CC9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8" name="Rectangle 67"/>
          <p:cNvSpPr/>
          <p:nvPr/>
        </p:nvSpPr>
        <p:spPr>
          <a:xfrm>
            <a:off x="6549572" y="5685757"/>
            <a:ext cx="877377" cy="889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9" name="Rectangle 68"/>
          <p:cNvSpPr/>
          <p:nvPr/>
        </p:nvSpPr>
        <p:spPr>
          <a:xfrm>
            <a:off x="6397172" y="5685757"/>
            <a:ext cx="720623" cy="88900"/>
          </a:xfrm>
          <a:prstGeom prst="rect">
            <a:avLst/>
          </a:prstGeom>
          <a:solidFill>
            <a:srgbClr val="8CC9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0" name="Rectangle 69"/>
          <p:cNvSpPr/>
          <p:nvPr/>
        </p:nvSpPr>
        <p:spPr>
          <a:xfrm>
            <a:off x="6549572" y="5962756"/>
            <a:ext cx="877377" cy="889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1" name="Rectangle 70"/>
          <p:cNvSpPr/>
          <p:nvPr/>
        </p:nvSpPr>
        <p:spPr>
          <a:xfrm>
            <a:off x="6397172" y="5962756"/>
            <a:ext cx="720623" cy="88900"/>
          </a:xfrm>
          <a:prstGeom prst="rect">
            <a:avLst/>
          </a:prstGeom>
          <a:solidFill>
            <a:srgbClr val="8CC9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2" name="ZoneTexte 71"/>
          <p:cNvSpPr txBox="1"/>
          <p:nvPr/>
        </p:nvSpPr>
        <p:spPr>
          <a:xfrm>
            <a:off x="5430580" y="6393285"/>
            <a:ext cx="1608133" cy="338554"/>
          </a:xfrm>
          <a:prstGeom prst="rect">
            <a:avLst/>
          </a:prstGeom>
          <a:noFill/>
          <a:ln>
            <a:solidFill>
              <a:srgbClr val="FFFFFF"/>
            </a:solidFill>
            <a:prstDash val="dash"/>
          </a:ln>
        </p:spPr>
        <p:txBody>
          <a:bodyPr wrap="none" rtlCol="0">
            <a:spAutoFit/>
          </a:bodyPr>
          <a:lstStyle>
            <a:defPPr>
              <a:defRPr lang="fr-FR"/>
            </a:defPPr>
          </a:lstStyle>
          <a:p>
            <a:r>
              <a:rPr lang="it-IT" sz="1600" dirty="0">
                <a:latin typeface="Avenir Book"/>
              </a:rPr>
              <a:t>CONOSCENZE</a:t>
            </a:r>
            <a:endParaRPr lang="fr-FR" sz="1600" dirty="0">
              <a:latin typeface="Avenir Book"/>
            </a:endParaRPr>
          </a:p>
        </p:txBody>
      </p:sp>
      <p:sp>
        <p:nvSpPr>
          <p:cNvPr id="73" name="ZoneTexte 72"/>
          <p:cNvSpPr txBox="1"/>
          <p:nvPr/>
        </p:nvSpPr>
        <p:spPr>
          <a:xfrm>
            <a:off x="5309101" y="6883308"/>
            <a:ext cx="7120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100" dirty="0"/>
              <a:t>CURIOSO</a:t>
            </a:r>
            <a:endParaRPr lang="fr-FR" sz="1100" dirty="0"/>
          </a:p>
        </p:txBody>
      </p:sp>
      <p:sp>
        <p:nvSpPr>
          <p:cNvPr id="74" name="ZoneTexte 73"/>
          <p:cNvSpPr txBox="1"/>
          <p:nvPr/>
        </p:nvSpPr>
        <p:spPr>
          <a:xfrm>
            <a:off x="5303409" y="7148620"/>
            <a:ext cx="76495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100" dirty="0"/>
              <a:t>CREATIVO</a:t>
            </a:r>
            <a:endParaRPr lang="fr-FR" sz="1100" dirty="0"/>
          </a:p>
        </p:txBody>
      </p:sp>
      <p:sp>
        <p:nvSpPr>
          <p:cNvPr id="75" name="ZoneTexte 74"/>
          <p:cNvSpPr txBox="1"/>
          <p:nvPr/>
        </p:nvSpPr>
        <p:spPr>
          <a:xfrm>
            <a:off x="5303409" y="7413275"/>
            <a:ext cx="81624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100" dirty="0"/>
              <a:t>COINVOLTI</a:t>
            </a:r>
            <a:endParaRPr lang="fr-FR" sz="1100" dirty="0"/>
          </a:p>
        </p:txBody>
      </p:sp>
      <p:sp>
        <p:nvSpPr>
          <p:cNvPr id="76" name="ZoneTexte 75"/>
          <p:cNvSpPr txBox="1"/>
          <p:nvPr/>
        </p:nvSpPr>
        <p:spPr>
          <a:xfrm>
            <a:off x="5298558" y="7681003"/>
            <a:ext cx="82586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100" dirty="0"/>
              <a:t>METODICO</a:t>
            </a:r>
            <a:endParaRPr lang="fr-FR" sz="1100" dirty="0"/>
          </a:p>
        </p:txBody>
      </p:sp>
      <p:cxnSp>
        <p:nvCxnSpPr>
          <p:cNvPr id="79" name="Connecteur droit 78"/>
          <p:cNvCxnSpPr/>
          <p:nvPr/>
        </p:nvCxnSpPr>
        <p:spPr>
          <a:xfrm flipH="1">
            <a:off x="5298813" y="6730613"/>
            <a:ext cx="2308327" cy="12080"/>
          </a:xfrm>
          <a:prstGeom prst="line">
            <a:avLst/>
          </a:prstGeom>
          <a:ln w="6350" cmpd="sng">
            <a:solidFill>
              <a:srgbClr val="A6A6A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6" name="ZoneTexte 85"/>
          <p:cNvSpPr txBox="1"/>
          <p:nvPr/>
        </p:nvSpPr>
        <p:spPr>
          <a:xfrm>
            <a:off x="5365004" y="8214973"/>
            <a:ext cx="944489" cy="338554"/>
          </a:xfrm>
          <a:prstGeom prst="rect">
            <a:avLst/>
          </a:prstGeom>
          <a:noFill/>
          <a:ln>
            <a:solidFill>
              <a:srgbClr val="FFFFFF"/>
            </a:solidFill>
            <a:prstDash val="dash"/>
          </a:ln>
        </p:spPr>
        <p:txBody>
          <a:bodyPr wrap="none" rtlCol="0">
            <a:spAutoFit/>
          </a:bodyPr>
          <a:lstStyle>
            <a:defPPr>
              <a:defRPr lang="fr-FR"/>
            </a:defPPr>
          </a:lstStyle>
          <a:p>
            <a:r>
              <a:rPr lang="it-IT" sz="1600" dirty="0">
                <a:latin typeface="Avenir Book"/>
              </a:rPr>
              <a:t>LINGUA</a:t>
            </a:r>
            <a:endParaRPr lang="fr-FR" sz="1600" dirty="0">
              <a:latin typeface="Avenir Book"/>
            </a:endParaRPr>
          </a:p>
        </p:txBody>
      </p:sp>
      <p:sp>
        <p:nvSpPr>
          <p:cNvPr id="87" name="ZoneTexte 86"/>
          <p:cNvSpPr txBox="1"/>
          <p:nvPr/>
        </p:nvSpPr>
        <p:spPr>
          <a:xfrm>
            <a:off x="5281997" y="8704996"/>
            <a:ext cx="66236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100" dirty="0"/>
              <a:t>INGLESE</a:t>
            </a:r>
            <a:endParaRPr lang="fr-FR" sz="1100" dirty="0"/>
          </a:p>
        </p:txBody>
      </p:sp>
      <p:sp>
        <p:nvSpPr>
          <p:cNvPr id="88" name="ZoneTexte 87"/>
          <p:cNvSpPr txBox="1"/>
          <p:nvPr/>
        </p:nvSpPr>
        <p:spPr>
          <a:xfrm>
            <a:off x="5281997" y="8970308"/>
            <a:ext cx="77617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100" dirty="0"/>
              <a:t>FRANCESE</a:t>
            </a:r>
            <a:endParaRPr lang="fr-FR" sz="1100" dirty="0"/>
          </a:p>
        </p:txBody>
      </p:sp>
      <p:sp>
        <p:nvSpPr>
          <p:cNvPr id="89" name="ZoneTexte 88"/>
          <p:cNvSpPr txBox="1"/>
          <p:nvPr/>
        </p:nvSpPr>
        <p:spPr>
          <a:xfrm>
            <a:off x="5270653" y="9234963"/>
            <a:ext cx="73129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100" dirty="0"/>
              <a:t>ITALIANO</a:t>
            </a:r>
            <a:endParaRPr lang="fr-FR" sz="1100" dirty="0"/>
          </a:p>
        </p:txBody>
      </p:sp>
      <p:sp>
        <p:nvSpPr>
          <p:cNvPr id="91" name="Rectangle 90"/>
          <p:cNvSpPr/>
          <p:nvPr/>
        </p:nvSpPr>
        <p:spPr>
          <a:xfrm>
            <a:off x="6483996" y="8796658"/>
            <a:ext cx="877377" cy="889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2" name="Rectangle 91"/>
          <p:cNvSpPr/>
          <p:nvPr/>
        </p:nvSpPr>
        <p:spPr>
          <a:xfrm>
            <a:off x="6331596" y="8796658"/>
            <a:ext cx="720623" cy="88900"/>
          </a:xfrm>
          <a:prstGeom prst="rect">
            <a:avLst/>
          </a:prstGeom>
          <a:solidFill>
            <a:srgbClr val="8CC9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93" name="Connecteur droit 92"/>
          <p:cNvCxnSpPr/>
          <p:nvPr/>
        </p:nvCxnSpPr>
        <p:spPr>
          <a:xfrm flipH="1">
            <a:off x="5287507" y="8552301"/>
            <a:ext cx="2308327" cy="12080"/>
          </a:xfrm>
          <a:prstGeom prst="line">
            <a:avLst/>
          </a:prstGeom>
          <a:ln w="6350" cmpd="sng">
            <a:solidFill>
              <a:srgbClr val="A6A6A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4" name="Rectangle 93"/>
          <p:cNvSpPr/>
          <p:nvPr/>
        </p:nvSpPr>
        <p:spPr>
          <a:xfrm>
            <a:off x="6489956" y="9064664"/>
            <a:ext cx="877377" cy="889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5" name="Rectangle 94"/>
          <p:cNvSpPr/>
          <p:nvPr/>
        </p:nvSpPr>
        <p:spPr>
          <a:xfrm>
            <a:off x="6337556" y="9064664"/>
            <a:ext cx="943777" cy="88900"/>
          </a:xfrm>
          <a:prstGeom prst="rect">
            <a:avLst/>
          </a:prstGeom>
          <a:solidFill>
            <a:srgbClr val="8CC9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6" name="Rectangle 95"/>
          <p:cNvSpPr/>
          <p:nvPr/>
        </p:nvSpPr>
        <p:spPr>
          <a:xfrm>
            <a:off x="6483996" y="9325775"/>
            <a:ext cx="877377" cy="889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7" name="Rectangle 96"/>
          <p:cNvSpPr/>
          <p:nvPr/>
        </p:nvSpPr>
        <p:spPr>
          <a:xfrm>
            <a:off x="6331596" y="9325775"/>
            <a:ext cx="983604" cy="88900"/>
          </a:xfrm>
          <a:prstGeom prst="rect">
            <a:avLst/>
          </a:prstGeom>
          <a:solidFill>
            <a:srgbClr val="8CC9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0" name="ZoneTexte 99"/>
          <p:cNvSpPr txBox="1"/>
          <p:nvPr/>
        </p:nvSpPr>
        <p:spPr>
          <a:xfrm>
            <a:off x="447200" y="9349566"/>
            <a:ext cx="88036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>
                <a:latin typeface="Avenir Book"/>
                <a:cs typeface="Avenir Book"/>
              </a:rPr>
              <a:t>HOBBY</a:t>
            </a:r>
          </a:p>
        </p:txBody>
      </p:sp>
      <p:cxnSp>
        <p:nvCxnSpPr>
          <p:cNvPr id="101" name="Connecteur droit 100"/>
          <p:cNvCxnSpPr/>
          <p:nvPr/>
        </p:nvCxnSpPr>
        <p:spPr>
          <a:xfrm>
            <a:off x="-12767" y="9743377"/>
            <a:ext cx="5091169" cy="0"/>
          </a:xfrm>
          <a:prstGeom prst="line">
            <a:avLst/>
          </a:prstGeom>
          <a:ln w="6350" cmpd="sng"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2" name="ZoneTexte 101"/>
          <p:cNvSpPr txBox="1"/>
          <p:nvPr/>
        </p:nvSpPr>
        <p:spPr>
          <a:xfrm>
            <a:off x="447199" y="9854531"/>
            <a:ext cx="465394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100" dirty="0">
                <a:solidFill>
                  <a:srgbClr val="7F7F7F"/>
                </a:solidFill>
                <a:latin typeface="Avenir Book"/>
              </a:rPr>
              <a:t>Descrivi le tue aree di interesse o altre informazioni che ritieni sia importante includere nel tuo CV.</a:t>
            </a:r>
          </a:p>
          <a:p>
            <a:pPr algn="just"/>
            <a:endParaRPr lang="fr-FR" sz="1100" dirty="0">
              <a:latin typeface="Avenir Book"/>
              <a:cs typeface="Avenir Book"/>
            </a:endParaRPr>
          </a:p>
          <a:p>
            <a:endParaRPr lang="fr-FR" sz="1100" dirty="0">
              <a:latin typeface="Avenir Book"/>
              <a:cs typeface="Avenir Book"/>
            </a:endParaRPr>
          </a:p>
        </p:txBody>
      </p:sp>
      <p:cxnSp>
        <p:nvCxnSpPr>
          <p:cNvPr id="104" name="Connecteur droit 103"/>
          <p:cNvCxnSpPr/>
          <p:nvPr/>
        </p:nvCxnSpPr>
        <p:spPr>
          <a:xfrm>
            <a:off x="-12602" y="10536172"/>
            <a:ext cx="7560668" cy="0"/>
          </a:xfrm>
          <a:prstGeom prst="line">
            <a:avLst/>
          </a:prstGeom>
          <a:ln w="6350" cmpd="sng"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7" name="Étoile à 5 branches 106"/>
          <p:cNvSpPr/>
          <p:nvPr/>
        </p:nvSpPr>
        <p:spPr>
          <a:xfrm>
            <a:off x="6333624" y="6929250"/>
            <a:ext cx="182195" cy="159823"/>
          </a:xfrm>
          <a:prstGeom prst="star5">
            <a:avLst/>
          </a:prstGeom>
          <a:solidFill>
            <a:srgbClr val="8CC9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8" name="Étoile à 5 branches 107"/>
          <p:cNvSpPr/>
          <p:nvPr/>
        </p:nvSpPr>
        <p:spPr>
          <a:xfrm>
            <a:off x="6551600" y="6929250"/>
            <a:ext cx="182195" cy="159823"/>
          </a:xfrm>
          <a:prstGeom prst="star5">
            <a:avLst/>
          </a:prstGeom>
          <a:solidFill>
            <a:srgbClr val="8CC9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9" name="Étoile à 5 branches 108"/>
          <p:cNvSpPr/>
          <p:nvPr/>
        </p:nvSpPr>
        <p:spPr>
          <a:xfrm>
            <a:off x="6795097" y="6929250"/>
            <a:ext cx="182195" cy="159823"/>
          </a:xfrm>
          <a:prstGeom prst="star5">
            <a:avLst/>
          </a:prstGeom>
          <a:solidFill>
            <a:srgbClr val="8CC9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0" name="Étoile à 5 branches 109"/>
          <p:cNvSpPr/>
          <p:nvPr/>
        </p:nvSpPr>
        <p:spPr>
          <a:xfrm>
            <a:off x="7018828" y="6929250"/>
            <a:ext cx="182195" cy="159823"/>
          </a:xfrm>
          <a:prstGeom prst="star5">
            <a:avLst/>
          </a:prstGeom>
          <a:solidFill>
            <a:srgbClr val="8CC9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1" name="Étoile à 5 branches 110"/>
          <p:cNvSpPr/>
          <p:nvPr/>
        </p:nvSpPr>
        <p:spPr>
          <a:xfrm>
            <a:off x="7225286" y="6932535"/>
            <a:ext cx="182195" cy="159823"/>
          </a:xfrm>
          <a:prstGeom prst="star5">
            <a:avLst/>
          </a:prstGeom>
          <a:solidFill>
            <a:srgbClr val="8CC9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2" name="Étoile à 5 branches 111"/>
          <p:cNvSpPr/>
          <p:nvPr/>
        </p:nvSpPr>
        <p:spPr>
          <a:xfrm>
            <a:off x="6333624" y="7208743"/>
            <a:ext cx="182195" cy="159823"/>
          </a:xfrm>
          <a:prstGeom prst="star5">
            <a:avLst/>
          </a:prstGeom>
          <a:solidFill>
            <a:srgbClr val="8CC9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3" name="Étoile à 5 branches 112"/>
          <p:cNvSpPr/>
          <p:nvPr/>
        </p:nvSpPr>
        <p:spPr>
          <a:xfrm>
            <a:off x="6551600" y="7208743"/>
            <a:ext cx="182195" cy="159823"/>
          </a:xfrm>
          <a:prstGeom prst="star5">
            <a:avLst/>
          </a:prstGeom>
          <a:solidFill>
            <a:srgbClr val="8CC9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4" name="Étoile à 5 branches 113"/>
          <p:cNvSpPr/>
          <p:nvPr/>
        </p:nvSpPr>
        <p:spPr>
          <a:xfrm>
            <a:off x="6795097" y="7208743"/>
            <a:ext cx="182195" cy="159823"/>
          </a:xfrm>
          <a:prstGeom prst="star5">
            <a:avLst/>
          </a:prstGeom>
          <a:solidFill>
            <a:srgbClr val="8CC9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5" name="Étoile à 5 branches 114"/>
          <p:cNvSpPr/>
          <p:nvPr/>
        </p:nvSpPr>
        <p:spPr>
          <a:xfrm>
            <a:off x="7018828" y="7208743"/>
            <a:ext cx="182195" cy="159823"/>
          </a:xfrm>
          <a:prstGeom prst="star5">
            <a:avLst/>
          </a:prstGeom>
          <a:solidFill>
            <a:srgbClr val="8CC9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6" name="Étoile à 5 branches 115"/>
          <p:cNvSpPr/>
          <p:nvPr/>
        </p:nvSpPr>
        <p:spPr>
          <a:xfrm>
            <a:off x="7225286" y="7212028"/>
            <a:ext cx="182195" cy="159823"/>
          </a:xfrm>
          <a:prstGeom prst="star5">
            <a:avLst/>
          </a:prstGeom>
          <a:solidFill>
            <a:srgbClr val="8CC9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7" name="Étoile à 5 branches 116"/>
          <p:cNvSpPr/>
          <p:nvPr/>
        </p:nvSpPr>
        <p:spPr>
          <a:xfrm>
            <a:off x="6333624" y="7460842"/>
            <a:ext cx="182195" cy="159823"/>
          </a:xfrm>
          <a:prstGeom prst="star5">
            <a:avLst/>
          </a:prstGeom>
          <a:solidFill>
            <a:srgbClr val="8CC9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8" name="Étoile à 5 branches 117"/>
          <p:cNvSpPr/>
          <p:nvPr/>
        </p:nvSpPr>
        <p:spPr>
          <a:xfrm>
            <a:off x="6551600" y="7460842"/>
            <a:ext cx="182195" cy="159823"/>
          </a:xfrm>
          <a:prstGeom prst="star5">
            <a:avLst/>
          </a:prstGeom>
          <a:solidFill>
            <a:srgbClr val="8CC9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9" name="Étoile à 5 branches 118"/>
          <p:cNvSpPr/>
          <p:nvPr/>
        </p:nvSpPr>
        <p:spPr>
          <a:xfrm>
            <a:off x="6795097" y="7460842"/>
            <a:ext cx="182195" cy="159823"/>
          </a:xfrm>
          <a:prstGeom prst="star5">
            <a:avLst/>
          </a:prstGeom>
          <a:solidFill>
            <a:srgbClr val="8CC9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0" name="Étoile à 5 branches 119"/>
          <p:cNvSpPr/>
          <p:nvPr/>
        </p:nvSpPr>
        <p:spPr>
          <a:xfrm>
            <a:off x="7018828" y="7460842"/>
            <a:ext cx="182195" cy="159823"/>
          </a:xfrm>
          <a:prstGeom prst="star5">
            <a:avLst/>
          </a:prstGeom>
          <a:solidFill>
            <a:srgbClr val="8CC9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1" name="Étoile à 5 branches 120"/>
          <p:cNvSpPr/>
          <p:nvPr/>
        </p:nvSpPr>
        <p:spPr>
          <a:xfrm>
            <a:off x="7225286" y="7464127"/>
            <a:ext cx="182195" cy="159823"/>
          </a:xfrm>
          <a:prstGeom prst="star5">
            <a:avLst/>
          </a:prstGeom>
          <a:solidFill>
            <a:srgbClr val="8CC9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2" name="Étoile à 5 branches 121"/>
          <p:cNvSpPr/>
          <p:nvPr/>
        </p:nvSpPr>
        <p:spPr>
          <a:xfrm>
            <a:off x="6333624" y="7725117"/>
            <a:ext cx="182195" cy="159823"/>
          </a:xfrm>
          <a:prstGeom prst="star5">
            <a:avLst/>
          </a:prstGeom>
          <a:solidFill>
            <a:srgbClr val="8CC9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3" name="Étoile à 5 branches 122"/>
          <p:cNvSpPr/>
          <p:nvPr/>
        </p:nvSpPr>
        <p:spPr>
          <a:xfrm>
            <a:off x="6551600" y="7725117"/>
            <a:ext cx="182195" cy="159823"/>
          </a:xfrm>
          <a:prstGeom prst="star5">
            <a:avLst/>
          </a:prstGeom>
          <a:solidFill>
            <a:srgbClr val="8CC9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4" name="Étoile à 5 branches 123"/>
          <p:cNvSpPr/>
          <p:nvPr/>
        </p:nvSpPr>
        <p:spPr>
          <a:xfrm>
            <a:off x="6795097" y="7725117"/>
            <a:ext cx="182195" cy="159823"/>
          </a:xfrm>
          <a:prstGeom prst="star5">
            <a:avLst/>
          </a:prstGeom>
          <a:solidFill>
            <a:srgbClr val="8CC9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5" name="Étoile à 5 branches 124"/>
          <p:cNvSpPr/>
          <p:nvPr/>
        </p:nvSpPr>
        <p:spPr>
          <a:xfrm>
            <a:off x="7018828" y="7725117"/>
            <a:ext cx="182195" cy="159823"/>
          </a:xfrm>
          <a:prstGeom prst="star5">
            <a:avLst/>
          </a:prstGeom>
          <a:solidFill>
            <a:srgbClr val="8CC9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6" name="Étoile à 5 branches 125"/>
          <p:cNvSpPr/>
          <p:nvPr/>
        </p:nvSpPr>
        <p:spPr>
          <a:xfrm>
            <a:off x="7225286" y="7728402"/>
            <a:ext cx="182195" cy="159823"/>
          </a:xfrm>
          <a:prstGeom prst="star5">
            <a:avLst/>
          </a:prstGeom>
          <a:solidFill>
            <a:srgbClr val="8CC9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3" name="Image 12"/>
          <p:cNvPicPr>
            <a:picLocks noChangeAspect="1"/>
          </p:cNvPicPr>
          <p:nvPr/>
        </p:nvPicPr>
        <p:blipFill rotWithShape="1">
          <a:blip r:embed="rId2"/>
          <a:srcRect l="36507"/>
          <a:stretch/>
        </p:blipFill>
        <p:spPr>
          <a:xfrm>
            <a:off x="5270653" y="0"/>
            <a:ext cx="2292196" cy="2409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817286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247</Words>
  <Application>Microsoft Macintosh PowerPoint</Application>
  <PresentationFormat>Personnalisé</PresentationFormat>
  <Paragraphs>46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Avenir Book</vt:lpstr>
      <vt:lpstr>Calibri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axel maille</dc:creator>
  <cp:lastModifiedBy>Axel Maille</cp:lastModifiedBy>
  <cp:revision>13</cp:revision>
  <dcterms:created xsi:type="dcterms:W3CDTF">2014-11-25T07:23:42Z</dcterms:created>
  <dcterms:modified xsi:type="dcterms:W3CDTF">2020-10-01T22:29:22Z</dcterms:modified>
</cp:coreProperties>
</file>