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DBB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57A5FD-4749-FC4C-BDC7-C8A0730C099D}" v="1" dt="2020-10-01T22:28:54.0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7C57A5FD-4749-FC4C-BDC7-C8A0730C099D}"/>
    <pc:docChg chg="modSld">
      <pc:chgData name="Axel Maille" userId="065ad68c099279a8" providerId="LiveId" clId="{7C57A5FD-4749-FC4C-BDC7-C8A0730C099D}" dt="2020-10-01T22:28:54.072" v="0"/>
      <pc:docMkLst>
        <pc:docMk/>
      </pc:docMkLst>
      <pc:sldChg chg="modSp">
        <pc:chgData name="Axel Maille" userId="065ad68c099279a8" providerId="LiveId" clId="{7C57A5FD-4749-FC4C-BDC7-C8A0730C099D}" dt="2020-10-01T22:28:54.072" v="0"/>
        <pc:sldMkLst>
          <pc:docMk/>
          <pc:sldMk cId="3490747699" sldId="256"/>
        </pc:sldMkLst>
        <pc:spChg chg="mod">
          <ac:chgData name="Axel Maille" userId="065ad68c099279a8" providerId="LiveId" clId="{7C57A5FD-4749-FC4C-BDC7-C8A0730C099D}" dt="2020-10-01T22:28:54.072" v="0"/>
          <ac:spMkLst>
            <pc:docMk/>
            <pc:sldMk cId="3490747699" sldId="256"/>
            <ac:spMk id="19" creationId="{00000000-0000-0000-0000-000000000000}"/>
          </ac:spMkLst>
        </pc:spChg>
      </pc:sldChg>
    </pc:docChg>
  </pc:docChgLst>
  <pc:docChgLst>
    <pc:chgData name="Axel Maille" userId="065ad68c099279a8" providerId="LiveId" clId="{9440F51E-16F5-394B-A078-4F3998D9C098}"/>
    <pc:docChg chg="modSld">
      <pc:chgData name="Axel Maille" userId="065ad68c099279a8" providerId="LiveId" clId="{9440F51E-16F5-394B-A078-4F3998D9C098}" dt="2020-08-30T22:25:53.306" v="139" actId="6549"/>
      <pc:docMkLst>
        <pc:docMk/>
      </pc:docMkLst>
      <pc:sldChg chg="modSp mod">
        <pc:chgData name="Axel Maille" userId="065ad68c099279a8" providerId="LiveId" clId="{9440F51E-16F5-394B-A078-4F3998D9C098}" dt="2020-08-30T22:25:53.306" v="139" actId="6549"/>
        <pc:sldMkLst>
          <pc:docMk/>
          <pc:sldMk cId="3490747699" sldId="256"/>
        </pc:sldMkLst>
        <pc:spChg chg="mod">
          <ac:chgData name="Axel Maille" userId="065ad68c099279a8" providerId="LiveId" clId="{9440F51E-16F5-394B-A078-4F3998D9C098}" dt="2020-08-30T22:21:01.942" v="12" actId="20577"/>
          <ac:spMkLst>
            <pc:docMk/>
            <pc:sldMk cId="3490747699" sldId="256"/>
            <ac:spMk id="5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1:11.685" v="13"/>
          <ac:spMkLst>
            <pc:docMk/>
            <pc:sldMk cId="3490747699" sldId="256"/>
            <ac:spMk id="6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1:21.073" v="16" actId="108"/>
          <ac:spMkLst>
            <pc:docMk/>
            <pc:sldMk cId="3490747699" sldId="256"/>
            <ac:spMk id="7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2:14.811" v="88" actId="6549"/>
          <ac:spMkLst>
            <pc:docMk/>
            <pc:sldMk cId="3490747699" sldId="256"/>
            <ac:spMk id="9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2:22.714" v="90" actId="108"/>
          <ac:spMkLst>
            <pc:docMk/>
            <pc:sldMk cId="3490747699" sldId="256"/>
            <ac:spMk id="10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4:00.458" v="117" actId="6549"/>
          <ac:spMkLst>
            <pc:docMk/>
            <pc:sldMk cId="3490747699" sldId="256"/>
            <ac:spMk id="19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4:10.489" v="119" actId="108"/>
          <ac:spMkLst>
            <pc:docMk/>
            <pc:sldMk cId="3490747699" sldId="256"/>
            <ac:spMk id="20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5:02.853" v="134"/>
          <ac:spMkLst>
            <pc:docMk/>
            <pc:sldMk cId="3490747699" sldId="256"/>
            <ac:spMk id="22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5:07.098" v="135"/>
          <ac:spMkLst>
            <pc:docMk/>
            <pc:sldMk cId="3490747699" sldId="256"/>
            <ac:spMk id="24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5:10.984" v="136"/>
          <ac:spMkLst>
            <pc:docMk/>
            <pc:sldMk cId="3490747699" sldId="256"/>
            <ac:spMk id="26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5:16.194" v="137"/>
          <ac:spMkLst>
            <pc:docMk/>
            <pc:sldMk cId="3490747699" sldId="256"/>
            <ac:spMk id="28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4:49.707" v="131"/>
          <ac:spMkLst>
            <pc:docMk/>
            <pc:sldMk cId="3490747699" sldId="256"/>
            <ac:spMk id="42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4:53.953" v="132"/>
          <ac:spMkLst>
            <pc:docMk/>
            <pc:sldMk cId="3490747699" sldId="256"/>
            <ac:spMk id="43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4:58.256" v="133"/>
          <ac:spMkLst>
            <pc:docMk/>
            <pc:sldMk cId="3490747699" sldId="256"/>
            <ac:spMk id="44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4:21.374" v="122" actId="108"/>
          <ac:spMkLst>
            <pc:docMk/>
            <pc:sldMk cId="3490747699" sldId="256"/>
            <ac:spMk id="59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4:35.355" v="128"/>
          <ac:spMkLst>
            <pc:docMk/>
            <pc:sldMk cId="3490747699" sldId="256"/>
            <ac:spMk id="63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4:39.634" v="129"/>
          <ac:spMkLst>
            <pc:docMk/>
            <pc:sldMk cId="3490747699" sldId="256"/>
            <ac:spMk id="64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5:22.117" v="138" actId="1076"/>
          <ac:spMkLst>
            <pc:docMk/>
            <pc:sldMk cId="3490747699" sldId="256"/>
            <ac:spMk id="65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4:25.097" v="126" actId="20577"/>
          <ac:spMkLst>
            <pc:docMk/>
            <pc:sldMk cId="3490747699" sldId="256"/>
            <ac:spMk id="72" creationId="{00000000-0000-0000-0000-000000000000}"/>
          </ac:spMkLst>
        </pc:spChg>
        <pc:spChg chg="mod">
          <ac:chgData name="Axel Maille" userId="065ad68c099279a8" providerId="LiveId" clId="{9440F51E-16F5-394B-A078-4F3998D9C098}" dt="2020-08-30T22:24:30.123" v="127"/>
          <ac:spMkLst>
            <pc:docMk/>
            <pc:sldMk cId="3490747699" sldId="256"/>
            <ac:spMk id="73" creationId="{00000000-0000-0000-0000-000000000000}"/>
          </ac:spMkLst>
        </pc:spChg>
        <pc:graphicFrameChg chg="modGraphic">
          <ac:chgData name="Axel Maille" userId="065ad68c099279a8" providerId="LiveId" clId="{9440F51E-16F5-394B-A078-4F3998D9C098}" dt="2020-08-30T22:25:53.306" v="139" actId="6549"/>
          <ac:graphicFrameMkLst>
            <pc:docMk/>
            <pc:sldMk cId="3490747699" sldId="256"/>
            <ac:graphicFrameMk id="8" creationId="{00000000-0000-0000-0000-000000000000}"/>
          </ac:graphicFrameMkLst>
        </pc:graphicFrameChg>
        <pc:graphicFrameChg chg="mod modGraphic">
          <ac:chgData name="Axel Maille" userId="065ad68c099279a8" providerId="LiveId" clId="{9440F51E-16F5-394B-A078-4F3998D9C098}" dt="2020-08-30T22:23:16.474" v="104"/>
          <ac:graphicFrameMkLst>
            <pc:docMk/>
            <pc:sldMk cId="3490747699" sldId="256"/>
            <ac:graphicFrameMk id="11" creationId="{00000000-0000-0000-0000-000000000000}"/>
          </ac:graphicFrameMkLst>
        </pc:graphicFrameChg>
        <pc:graphicFrameChg chg="mod modGraphic">
          <ac:chgData name="Axel Maille" userId="065ad68c099279a8" providerId="LiveId" clId="{9440F51E-16F5-394B-A078-4F3998D9C098}" dt="2020-08-30T22:23:49.218" v="114"/>
          <ac:graphicFrameMkLst>
            <pc:docMk/>
            <pc:sldMk cId="3490747699" sldId="256"/>
            <ac:graphicFrameMk id="12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666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48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60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21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41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60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754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00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27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2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21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57075-4E70-DB43-A3C0-653859AE1C7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34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/>
          <p:nvPr/>
        </p:nvSpPr>
        <p:spPr>
          <a:xfrm>
            <a:off x="0" y="6306040"/>
            <a:ext cx="7562850" cy="22033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562850" cy="22033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82213" y="412458"/>
            <a:ext cx="2952418" cy="461665"/>
          </a:xfrm>
          <a:prstGeom prst="rect">
            <a:avLst/>
          </a:prstGeom>
          <a:solidFill>
            <a:srgbClr val="FDBB1F"/>
          </a:solidFill>
        </p:spPr>
        <p:txBody>
          <a:bodyPr wrap="square" rtlCol="0">
            <a:spAutoFit/>
          </a:bodyPr>
          <a:lstStyle/>
          <a:p>
            <a:r>
              <a:rPr lang="fr-FR" sz="2400" b="1" dirty="0"/>
              <a:t>ALEXI FERRARRA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17089" y="841561"/>
            <a:ext cx="19600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TITOLO DI POSIZIONE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7089" y="1280790"/>
            <a:ext cx="39835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Descrivi in ​​poche righe il tuo background professionale, le tue competenze chiave per la posizione ei tuoi obiettivi di carriera. Questa è in realtà un'introduzione alla tua lettera di presentazione. Puoi presentarli come elenchi puntati o come testo normale.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703196"/>
              </p:ext>
            </p:extLst>
          </p:nvPr>
        </p:nvGraphicFramePr>
        <p:xfrm>
          <a:off x="4522100" y="243415"/>
          <a:ext cx="2696121" cy="16312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6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EMAIL </a:t>
                      </a:r>
                      <a:r>
                        <a:rPr lang="fr-FR" sz="1100"/>
                        <a:t>: MAIL@</a:t>
                      </a:r>
                      <a:r>
                        <a:rPr lang="fr-FR" sz="1100" dirty="0"/>
                        <a:t>MAIL.COM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TELEPHONE  :123 456 789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SITEWEB : HTTP://SITE.COM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/>
                        <a:t>ADRESSE :</a:t>
                      </a:r>
                      <a:r>
                        <a:rPr lang="fr-FR" sz="1100" baseline="0" dirty="0"/>
                        <a:t> LOREM IPSUM DOLOR ET</a:t>
                      </a:r>
                    </a:p>
                    <a:p>
                      <a:r>
                        <a:rPr lang="fr-FR" sz="1100" baseline="0" dirty="0"/>
                        <a:t>SIT AMET 000 ROMA</a:t>
                      </a:r>
                      <a:endParaRPr lang="fr-FR" sz="11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             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462043" y="2427094"/>
            <a:ext cx="1372492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pPr algn="r"/>
            <a:r>
              <a:rPr lang="it-IT" sz="1600" dirty="0">
                <a:latin typeface="Avenir Book"/>
              </a:rPr>
              <a:t>ESPERIENZA</a:t>
            </a:r>
            <a:endParaRPr lang="fr-FR" sz="1600" dirty="0">
              <a:latin typeface="Avenir Book"/>
              <a:cs typeface="Avenir Book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200678" y="2430365"/>
            <a:ext cx="1537600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it-IT" sz="1600" dirty="0">
                <a:latin typeface="Avenir Book"/>
              </a:rPr>
              <a:t>FORMAZIONE</a:t>
            </a:r>
            <a:endParaRPr lang="fr-FR" sz="1600" dirty="0">
              <a:latin typeface="Avenir Book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747758"/>
              </p:ext>
            </p:extLst>
          </p:nvPr>
        </p:nvGraphicFramePr>
        <p:xfrm>
          <a:off x="217089" y="2809841"/>
          <a:ext cx="3617446" cy="3169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r"/>
                      <a:r>
                        <a:rPr lang="it-IT" sz="1200" b="1" kern="1200" dirty="0">
                          <a:solidFill>
                            <a:srgbClr val="FDBB1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NOME DELLA DITTA</a:t>
                      </a: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TITOLO DI POSIZIONE 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 i tuoi risultati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DBB1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</a:t>
                      </a: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TITOLO DI POSIZIONE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Descrivi qui le funzioni che hai ricoperto per questa posizione. Descrivi anche le tue missioni e i tuoi risultati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DBB1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</a:t>
                      </a: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TITOLO DI POSIZIONE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Descrivi qui le funzioni che hai ricoperto per questa posizione. Descrivi anche le tue missioni e i tuoi risultati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DBB1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</a:t>
                      </a: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TITOLO DI POSIZIONE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Descrivi qui le funzioni che hai ricoperto per questa posizione. Descrivi anche le tue missioni e i tuoi risultati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852517"/>
              </p:ext>
            </p:extLst>
          </p:nvPr>
        </p:nvGraphicFramePr>
        <p:xfrm>
          <a:off x="4168115" y="2808896"/>
          <a:ext cx="3207885" cy="27932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7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l"/>
                      <a:r>
                        <a:rPr lang="it-IT" sz="1200" b="1" kern="1200" dirty="0">
                          <a:solidFill>
                            <a:srgbClr val="FDBB1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UNIVERSITÀ 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10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lang="it-IT" sz="110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cs typeface="Calibri"/>
                        </a:rPr>
                        <a:t>ecc</a:t>
                      </a:r>
                      <a:r>
                        <a:rPr lang="it-IT" sz="110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DBB1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UNIVERSITÀ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</a:t>
                      </a:r>
                      <a:endParaRPr kumimoji="0" lang="fr-FR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ecc ...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DBB1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UNIVERSITÀ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</a:t>
                      </a:r>
                      <a:endParaRPr kumimoji="0" lang="fr-FR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ecc ...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DBB1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UNIVERSITÀ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466038"/>
                  </a:ext>
                </a:extLst>
              </a:tr>
            </a:tbl>
          </a:graphicData>
        </a:graphic>
      </p:graphicFrame>
      <p:cxnSp>
        <p:nvCxnSpPr>
          <p:cNvPr id="14" name="Connecteur droit 13"/>
          <p:cNvCxnSpPr/>
          <p:nvPr/>
        </p:nvCxnSpPr>
        <p:spPr>
          <a:xfrm flipH="1">
            <a:off x="217089" y="2808896"/>
            <a:ext cx="349513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 flipV="1">
            <a:off x="4254928" y="2808896"/>
            <a:ext cx="3006687" cy="945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244560" y="6458913"/>
            <a:ext cx="1608133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pPr algn="r"/>
            <a:r>
              <a:rPr lang="it-IT" sz="1600" dirty="0">
                <a:latin typeface="Avenir Book"/>
              </a:rPr>
              <a:t>CONOSCENZE</a:t>
            </a:r>
            <a:endParaRPr lang="fr-FR" sz="1600" dirty="0">
              <a:latin typeface="Avenir Book"/>
              <a:cs typeface="Avenir Book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200678" y="6458913"/>
            <a:ext cx="1533240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it-IT" sz="1600" dirty="0">
                <a:latin typeface="Avenir Book"/>
              </a:rPr>
              <a:t>PERSONALITÀ</a:t>
            </a:r>
            <a:endParaRPr lang="fr-FR" sz="1600" dirty="0">
              <a:latin typeface="Avenir Book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155760" y="7121646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386779" y="7029984"/>
            <a:ext cx="7120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CURIOSO</a:t>
            </a:r>
            <a:endParaRPr lang="fr-FR" sz="1100" dirty="0"/>
          </a:p>
        </p:txBody>
      </p:sp>
      <p:sp>
        <p:nvSpPr>
          <p:cNvPr id="23" name="Rectangle 22"/>
          <p:cNvSpPr/>
          <p:nvPr/>
        </p:nvSpPr>
        <p:spPr>
          <a:xfrm>
            <a:off x="4155760" y="7386958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4386779" y="7295296"/>
            <a:ext cx="7649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CREATIVO</a:t>
            </a:r>
            <a:endParaRPr lang="fr-FR" sz="1100" dirty="0"/>
          </a:p>
        </p:txBody>
      </p:sp>
      <p:sp>
        <p:nvSpPr>
          <p:cNvPr id="25" name="Rectangle 24"/>
          <p:cNvSpPr/>
          <p:nvPr/>
        </p:nvSpPr>
        <p:spPr>
          <a:xfrm>
            <a:off x="4151281" y="7651613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4375435" y="7559951"/>
            <a:ext cx="8162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COINVOLTI</a:t>
            </a:r>
            <a:endParaRPr lang="fr-FR" sz="1100" dirty="0"/>
          </a:p>
        </p:txBody>
      </p:sp>
      <p:sp>
        <p:nvSpPr>
          <p:cNvPr id="27" name="Rectangle 26"/>
          <p:cNvSpPr/>
          <p:nvPr/>
        </p:nvSpPr>
        <p:spPr>
          <a:xfrm>
            <a:off x="4155760" y="7919341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4386779" y="7827679"/>
            <a:ext cx="8258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METODICO</a:t>
            </a:r>
            <a:endParaRPr lang="fr-FR" sz="1100" dirty="0"/>
          </a:p>
        </p:txBody>
      </p:sp>
      <p:sp>
        <p:nvSpPr>
          <p:cNvPr id="29" name="Rectangle 28"/>
          <p:cNvSpPr/>
          <p:nvPr/>
        </p:nvSpPr>
        <p:spPr>
          <a:xfrm>
            <a:off x="5774911" y="7121646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5622511" y="7121646"/>
            <a:ext cx="1256328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5762210" y="7386958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5762210" y="7675831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5759024" y="7942158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5622511" y="7386958"/>
            <a:ext cx="865013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5622511" y="7675283"/>
            <a:ext cx="113962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5622511" y="7943011"/>
            <a:ext cx="1029777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3586037" y="7121646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3586037" y="7386958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3581558" y="7651613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3586037" y="7919341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2260753" y="7057834"/>
            <a:ext cx="620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DESIGN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2260753" y="7323146"/>
            <a:ext cx="9525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CONTABILITÀ</a:t>
            </a:r>
            <a:endParaRPr lang="fr-FR" sz="1100" dirty="0"/>
          </a:p>
        </p:txBody>
      </p:sp>
      <p:sp>
        <p:nvSpPr>
          <p:cNvPr id="43" name="ZoneTexte 42"/>
          <p:cNvSpPr txBox="1"/>
          <p:nvPr/>
        </p:nvSpPr>
        <p:spPr>
          <a:xfrm>
            <a:off x="2249409" y="7587801"/>
            <a:ext cx="6976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VENDITA</a:t>
            </a:r>
            <a:endParaRPr lang="fr-FR" sz="1100" dirty="0"/>
          </a:p>
        </p:txBody>
      </p:sp>
      <p:sp>
        <p:nvSpPr>
          <p:cNvPr id="44" name="ZoneTexte 43"/>
          <p:cNvSpPr txBox="1"/>
          <p:nvPr/>
        </p:nvSpPr>
        <p:spPr>
          <a:xfrm>
            <a:off x="2260753" y="7855529"/>
            <a:ext cx="7649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GESTIONE</a:t>
            </a:r>
            <a:endParaRPr lang="fr-FR" sz="1100" dirty="0"/>
          </a:p>
        </p:txBody>
      </p:sp>
      <p:sp>
        <p:nvSpPr>
          <p:cNvPr id="45" name="Rectangle 44"/>
          <p:cNvSpPr/>
          <p:nvPr/>
        </p:nvSpPr>
        <p:spPr>
          <a:xfrm>
            <a:off x="841316" y="7142426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812171" y="7147686"/>
            <a:ext cx="1256328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828615" y="7407738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828615" y="7696611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825429" y="7962938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1203486" y="7407738"/>
            <a:ext cx="865013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928879" y="7696611"/>
            <a:ext cx="113962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1038722" y="7963791"/>
            <a:ext cx="1029777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3" name="Connecteur droit 52"/>
          <p:cNvCxnSpPr/>
          <p:nvPr/>
        </p:nvCxnSpPr>
        <p:spPr>
          <a:xfrm flipH="1">
            <a:off x="246867" y="6808321"/>
            <a:ext cx="349513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flipH="1">
            <a:off x="4244095" y="6797467"/>
            <a:ext cx="3047298" cy="10854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2799265" y="8747951"/>
            <a:ext cx="944489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pPr algn="r"/>
            <a:r>
              <a:rPr lang="it-IT" sz="1600" dirty="0">
                <a:latin typeface="Avenir Book"/>
              </a:rPr>
              <a:t>LINGUA</a:t>
            </a:r>
            <a:endParaRPr lang="fr-FR" sz="1600" dirty="0">
              <a:latin typeface="Avenir Book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455259" y="9410684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60"/>
          <p:cNvSpPr/>
          <p:nvPr/>
        </p:nvSpPr>
        <p:spPr>
          <a:xfrm>
            <a:off x="3455259" y="9675996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3450780" y="9940651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2301731" y="9336845"/>
            <a:ext cx="7761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FRANCESE</a:t>
            </a:r>
            <a:endParaRPr lang="fr-FR" sz="1100" dirty="0"/>
          </a:p>
        </p:txBody>
      </p:sp>
      <p:sp>
        <p:nvSpPr>
          <p:cNvPr id="64" name="ZoneTexte 63"/>
          <p:cNvSpPr txBox="1"/>
          <p:nvPr/>
        </p:nvSpPr>
        <p:spPr>
          <a:xfrm>
            <a:off x="2370059" y="9616509"/>
            <a:ext cx="6623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INGLESE</a:t>
            </a:r>
            <a:endParaRPr lang="fr-FR" sz="1100" dirty="0"/>
          </a:p>
        </p:txBody>
      </p:sp>
      <p:sp>
        <p:nvSpPr>
          <p:cNvPr id="65" name="ZoneTexte 64"/>
          <p:cNvSpPr txBox="1"/>
          <p:nvPr/>
        </p:nvSpPr>
        <p:spPr>
          <a:xfrm>
            <a:off x="2310412" y="9876947"/>
            <a:ext cx="7104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TEDESCO</a:t>
            </a:r>
            <a:endParaRPr lang="fr-FR" sz="1100" dirty="0"/>
          </a:p>
        </p:txBody>
      </p:sp>
      <p:sp>
        <p:nvSpPr>
          <p:cNvPr id="66" name="Rectangle 65"/>
          <p:cNvSpPr/>
          <p:nvPr/>
        </p:nvSpPr>
        <p:spPr>
          <a:xfrm>
            <a:off x="710538" y="9431464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681393" y="9436724"/>
            <a:ext cx="1256328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/>
          <p:cNvSpPr/>
          <p:nvPr/>
        </p:nvSpPr>
        <p:spPr>
          <a:xfrm>
            <a:off x="697837" y="9696776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697837" y="998564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1072708" y="9696776"/>
            <a:ext cx="865013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70"/>
          <p:cNvSpPr/>
          <p:nvPr/>
        </p:nvSpPr>
        <p:spPr>
          <a:xfrm>
            <a:off x="1016183" y="9985649"/>
            <a:ext cx="921538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4077047" y="8747951"/>
            <a:ext cx="880369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HOBBY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4003021" y="9283884"/>
            <a:ext cx="3313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Descrivi le tue aree di interesse o altre informazioni che ritieni sia importante includere nel tuo CV.</a:t>
            </a:r>
          </a:p>
          <a:p>
            <a:pPr algn="just"/>
            <a:endParaRPr lang="fr-FR" sz="1100" dirty="0"/>
          </a:p>
          <a:p>
            <a:endParaRPr lang="fr-FR" sz="1100" dirty="0"/>
          </a:p>
        </p:txBody>
      </p:sp>
      <p:cxnSp>
        <p:nvCxnSpPr>
          <p:cNvPr id="74" name="Connecteur droit 73"/>
          <p:cNvCxnSpPr/>
          <p:nvPr/>
        </p:nvCxnSpPr>
        <p:spPr>
          <a:xfrm flipH="1">
            <a:off x="4155760" y="9068298"/>
            <a:ext cx="3047298" cy="10854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 flipH="1">
            <a:off x="188019" y="9084718"/>
            <a:ext cx="349513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019" y="2318928"/>
            <a:ext cx="735460" cy="479773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751" y="2308205"/>
            <a:ext cx="711895" cy="49086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089" y="8624506"/>
            <a:ext cx="462645" cy="392242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7700" y="8624506"/>
            <a:ext cx="494332" cy="392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7476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317</Words>
  <Application>Microsoft Macintosh PowerPoint</Application>
  <PresentationFormat>Personnalisé</PresentationFormat>
  <Paragraphs>47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</cp:revision>
  <dcterms:created xsi:type="dcterms:W3CDTF">2014-11-25T05:27:17Z</dcterms:created>
  <dcterms:modified xsi:type="dcterms:W3CDTF">2020-10-01T22:28:55Z</dcterms:modified>
</cp:coreProperties>
</file>