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6B0F1"/>
    <a:srgbClr val="27A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8C8907-C659-7E4F-A5F3-A9352A55F245}" v="3" dt="2020-10-01T22:28:40.6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70"/>
    <p:restoredTop sz="94695"/>
  </p:normalViewPr>
  <p:slideViewPr>
    <p:cSldViewPr snapToGrid="0" snapToObjects="1">
      <p:cViewPr varScale="1">
        <p:scale>
          <a:sx n="102" d="100"/>
          <a:sy n="102" d="100"/>
        </p:scale>
        <p:origin x="1744" y="19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758C8907-C659-7E4F-A5F3-A9352A55F245}"/>
    <pc:docChg chg="modSld">
      <pc:chgData name="Axel Maille" userId="065ad68c099279a8" providerId="LiveId" clId="{758C8907-C659-7E4F-A5F3-A9352A55F245}" dt="2020-10-01T22:28:40.613" v="2"/>
      <pc:docMkLst>
        <pc:docMk/>
      </pc:docMkLst>
      <pc:sldChg chg="modSp">
        <pc:chgData name="Axel Maille" userId="065ad68c099279a8" providerId="LiveId" clId="{758C8907-C659-7E4F-A5F3-A9352A55F245}" dt="2020-10-01T22:28:40.613" v="2"/>
        <pc:sldMkLst>
          <pc:docMk/>
          <pc:sldMk cId="3301938384" sldId="256"/>
        </pc:sldMkLst>
        <pc:spChg chg="mod">
          <ac:chgData name="Axel Maille" userId="065ad68c099279a8" providerId="LiveId" clId="{758C8907-C659-7E4F-A5F3-A9352A55F245}" dt="2020-10-01T22:28:32.923" v="1"/>
          <ac:spMkLst>
            <pc:docMk/>
            <pc:sldMk cId="3301938384" sldId="256"/>
            <ac:spMk id="11" creationId="{00000000-0000-0000-0000-000000000000}"/>
          </ac:spMkLst>
        </pc:spChg>
        <pc:spChg chg="mod">
          <ac:chgData name="Axel Maille" userId="065ad68c099279a8" providerId="LiveId" clId="{758C8907-C659-7E4F-A5F3-A9352A55F245}" dt="2020-10-01T22:28:40.613" v="2"/>
          <ac:spMkLst>
            <pc:docMk/>
            <pc:sldMk cId="3301938384" sldId="256"/>
            <ac:spMk id="15" creationId="{00000000-0000-0000-0000-000000000000}"/>
          </ac:spMkLst>
        </pc:spChg>
        <pc:spChg chg="mod">
          <ac:chgData name="Axel Maille" userId="065ad68c099279a8" providerId="LiveId" clId="{758C8907-C659-7E4F-A5F3-A9352A55F245}" dt="2020-10-01T22:28:26.451" v="0"/>
          <ac:spMkLst>
            <pc:docMk/>
            <pc:sldMk cId="3301938384" sldId="256"/>
            <ac:spMk id="16" creationId="{00000000-0000-0000-0000-000000000000}"/>
          </ac:spMkLst>
        </pc:spChg>
      </pc:sldChg>
    </pc:docChg>
  </pc:docChgLst>
  <pc:docChgLst>
    <pc:chgData name="Axel Maille" userId="065ad68c099279a8" providerId="LiveId" clId="{F2E86C78-4F85-3F4E-941E-B80F8E567F41}"/>
    <pc:docChg chg="custSel modSld">
      <pc:chgData name="Axel Maille" userId="065ad68c099279a8" providerId="LiveId" clId="{F2E86C78-4F85-3F4E-941E-B80F8E567F41}" dt="2020-08-30T22:19:42.972" v="117"/>
      <pc:docMkLst>
        <pc:docMk/>
      </pc:docMkLst>
      <pc:sldChg chg="addSp delSp modSp mod">
        <pc:chgData name="Axel Maille" userId="065ad68c099279a8" providerId="LiveId" clId="{F2E86C78-4F85-3F4E-941E-B80F8E567F41}" dt="2020-08-30T22:19:42.972" v="117"/>
        <pc:sldMkLst>
          <pc:docMk/>
          <pc:sldMk cId="3301938384" sldId="256"/>
        </pc:sldMkLst>
        <pc:spChg chg="mod">
          <ac:chgData name="Axel Maille" userId="065ad68c099279a8" providerId="LiveId" clId="{F2E86C78-4F85-3F4E-941E-B80F8E567F41}" dt="2020-08-30T22:14:49.621" v="56" actId="20577"/>
          <ac:spMkLst>
            <pc:docMk/>
            <pc:sldMk cId="3301938384" sldId="256"/>
            <ac:spMk id="7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4:59.612" v="59" actId="108"/>
          <ac:spMkLst>
            <pc:docMk/>
            <pc:sldMk cId="3301938384" sldId="256"/>
            <ac:spMk id="8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5:15.790" v="61" actId="108"/>
          <ac:spMkLst>
            <pc:docMk/>
            <pc:sldMk cId="3301938384" sldId="256"/>
            <ac:spMk id="11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6:46.273" v="88" actId="121"/>
          <ac:spMkLst>
            <pc:docMk/>
            <pc:sldMk cId="3301938384" sldId="256"/>
            <ac:spMk id="16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6:54.286" v="90" actId="108"/>
          <ac:spMkLst>
            <pc:docMk/>
            <pc:sldMk cId="3301938384" sldId="256"/>
            <ac:spMk id="17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7:39.845" v="104"/>
          <ac:spMkLst>
            <pc:docMk/>
            <pc:sldMk cId="3301938384" sldId="256"/>
            <ac:spMk id="19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7:41.098" v="105"/>
          <ac:spMkLst>
            <pc:docMk/>
            <pc:sldMk cId="3301938384" sldId="256"/>
            <ac:spMk id="21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7:41.768" v="106"/>
          <ac:spMkLst>
            <pc:docMk/>
            <pc:sldMk cId="3301938384" sldId="256"/>
            <ac:spMk id="23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7:42.485" v="107"/>
          <ac:spMkLst>
            <pc:docMk/>
            <pc:sldMk cId="3301938384" sldId="256"/>
            <ac:spMk id="25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7:17.032" v="97" actId="1076"/>
          <ac:spMkLst>
            <pc:docMk/>
            <pc:sldMk cId="3301938384" sldId="256"/>
            <ac:spMk id="38" creationId="{00000000-0000-0000-0000-000000000000}"/>
          </ac:spMkLst>
        </pc:spChg>
        <pc:spChg chg="del">
          <ac:chgData name="Axel Maille" userId="065ad68c099279a8" providerId="LiveId" clId="{F2E86C78-4F85-3F4E-941E-B80F8E567F41}" dt="2020-08-30T22:17:10.118" v="94" actId="478"/>
          <ac:spMkLst>
            <pc:docMk/>
            <pc:sldMk cId="3301938384" sldId="256"/>
            <ac:spMk id="39" creationId="{00000000-0000-0000-0000-000000000000}"/>
          </ac:spMkLst>
        </pc:spChg>
        <pc:spChg chg="del">
          <ac:chgData name="Axel Maille" userId="065ad68c099279a8" providerId="LiveId" clId="{F2E86C78-4F85-3F4E-941E-B80F8E567F41}" dt="2020-08-30T22:17:11.793" v="95" actId="478"/>
          <ac:spMkLst>
            <pc:docMk/>
            <pc:sldMk cId="3301938384" sldId="256"/>
            <ac:spMk id="40" creationId="{00000000-0000-0000-0000-000000000000}"/>
          </ac:spMkLst>
        </pc:spChg>
        <pc:spChg chg="del">
          <ac:chgData name="Axel Maille" userId="065ad68c099279a8" providerId="LiveId" clId="{F2E86C78-4F85-3F4E-941E-B80F8E567F41}" dt="2020-08-30T22:17:12.956" v="96" actId="478"/>
          <ac:spMkLst>
            <pc:docMk/>
            <pc:sldMk cId="3301938384" sldId="256"/>
            <ac:spMk id="41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8:17.039" v="116" actId="1076"/>
          <ac:spMkLst>
            <pc:docMk/>
            <pc:sldMk cId="3301938384" sldId="256"/>
            <ac:spMk id="54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8:14.993" v="115" actId="1076"/>
          <ac:spMkLst>
            <pc:docMk/>
            <pc:sldMk cId="3301938384" sldId="256"/>
            <ac:spMk id="55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8:11.808" v="114" actId="1076"/>
          <ac:spMkLst>
            <pc:docMk/>
            <pc:sldMk cId="3301938384" sldId="256"/>
            <ac:spMk id="56" creationId="{00000000-0000-0000-0000-000000000000}"/>
          </ac:spMkLst>
        </pc:spChg>
        <pc:spChg chg="mod">
          <ac:chgData name="Axel Maille" userId="065ad68c099279a8" providerId="LiveId" clId="{F2E86C78-4F85-3F4E-941E-B80F8E567F41}" dt="2020-08-30T22:17:48.246" v="108"/>
          <ac:spMkLst>
            <pc:docMk/>
            <pc:sldMk cId="3301938384" sldId="256"/>
            <ac:spMk id="64" creationId="{00000000-0000-0000-0000-000000000000}"/>
          </ac:spMkLst>
        </pc:spChg>
        <pc:spChg chg="add mod">
          <ac:chgData name="Axel Maille" userId="065ad68c099279a8" providerId="LiveId" clId="{F2E86C78-4F85-3F4E-941E-B80F8E567F41}" dt="2020-08-30T22:17:22.825" v="99" actId="1076"/>
          <ac:spMkLst>
            <pc:docMk/>
            <pc:sldMk cId="3301938384" sldId="256"/>
            <ac:spMk id="69" creationId="{7F459A42-4083-7143-B866-DA617086303E}"/>
          </ac:spMkLst>
        </pc:spChg>
        <pc:spChg chg="add mod">
          <ac:chgData name="Axel Maille" userId="065ad68c099279a8" providerId="LiveId" clId="{F2E86C78-4F85-3F4E-941E-B80F8E567F41}" dt="2020-08-30T22:17:28.641" v="101" actId="1076"/>
          <ac:spMkLst>
            <pc:docMk/>
            <pc:sldMk cId="3301938384" sldId="256"/>
            <ac:spMk id="70" creationId="{5F1C8779-F8EE-B74D-A6CE-660990AC3801}"/>
          </ac:spMkLst>
        </pc:spChg>
        <pc:spChg chg="add mod">
          <ac:chgData name="Axel Maille" userId="065ad68c099279a8" providerId="LiveId" clId="{F2E86C78-4F85-3F4E-941E-B80F8E567F41}" dt="2020-08-30T22:17:35.608" v="103" actId="1076"/>
          <ac:spMkLst>
            <pc:docMk/>
            <pc:sldMk cId="3301938384" sldId="256"/>
            <ac:spMk id="71" creationId="{B9A90513-8852-BA4A-917C-B25747FB090E}"/>
          </ac:spMkLst>
        </pc:spChg>
        <pc:graphicFrameChg chg="mod modGraphic">
          <ac:chgData name="Axel Maille" userId="065ad68c099279a8" providerId="LiveId" clId="{F2E86C78-4F85-3F4E-941E-B80F8E567F41}" dt="2020-08-30T22:19:42.972" v="117"/>
          <ac:graphicFrameMkLst>
            <pc:docMk/>
            <pc:sldMk cId="3301938384" sldId="256"/>
            <ac:graphicFrameMk id="5" creationId="{00000000-0000-0000-0000-000000000000}"/>
          </ac:graphicFrameMkLst>
        </pc:graphicFrameChg>
        <pc:graphicFrameChg chg="mod modGraphic">
          <ac:chgData name="Axel Maille" userId="065ad68c099279a8" providerId="LiveId" clId="{F2E86C78-4F85-3F4E-941E-B80F8E567F41}" dt="2020-08-30T22:15:55.548" v="73" actId="121"/>
          <ac:graphicFrameMkLst>
            <pc:docMk/>
            <pc:sldMk cId="3301938384" sldId="256"/>
            <ac:graphicFrameMk id="10" creationId="{00000000-0000-0000-0000-000000000000}"/>
          </ac:graphicFrameMkLst>
        </pc:graphicFrameChg>
        <pc:graphicFrameChg chg="mod modGraphic">
          <ac:chgData name="Axel Maille" userId="065ad68c099279a8" providerId="LiveId" clId="{F2E86C78-4F85-3F4E-941E-B80F8E567F41}" dt="2020-08-30T22:16:30.039" v="83" actId="120"/>
          <ac:graphicFrameMkLst>
            <pc:docMk/>
            <pc:sldMk cId="3301938384" sldId="256"/>
            <ac:graphicFrameMk id="1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41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90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00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69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76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23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6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88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80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19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8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55D1-E709-0D4B-84E3-209A26CD776D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71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3912474" y="7079204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3903044" y="8978789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>
            <a:off x="-1547" y="8978789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0" y="7079204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" y="2765648"/>
            <a:ext cx="756285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-1" y="827598"/>
            <a:ext cx="7562851" cy="17535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" y="0"/>
            <a:ext cx="7562849" cy="936349"/>
          </a:xfrm>
          <a:prstGeom prst="rect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904365"/>
              </p:ext>
            </p:extLst>
          </p:nvPr>
        </p:nvGraphicFramePr>
        <p:xfrm>
          <a:off x="204067" y="206799"/>
          <a:ext cx="7234893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1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586">
                <a:tc>
                  <a:txBody>
                    <a:bodyPr/>
                    <a:lstStyle/>
                    <a:p>
                      <a:pPr algn="l"/>
                      <a:r>
                        <a:rPr lang="it-IT" sz="1000" b="0" kern="1200" dirty="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</a:rPr>
                        <a:t>TELEFONO </a:t>
                      </a:r>
                      <a:r>
                        <a:rPr lang="en-US" sz="1000" b="0" kern="1200" dirty="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:  123 456 789</a:t>
                      </a:r>
                      <a:br>
                        <a:rPr lang="en-US" sz="1000" b="0" kern="1200" dirty="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</a:br>
                      <a:r>
                        <a:rPr lang="en-US" sz="1000" b="0" kern="1200" dirty="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                      789 456 123</a:t>
                      </a:r>
                    </a:p>
                    <a:p>
                      <a:pPr algn="l"/>
                      <a:endParaRPr lang="fr-FR" sz="1000" b="0" kern="1200" dirty="0">
                        <a:solidFill>
                          <a:srgbClr val="FFFFFF"/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rgbClr val="27A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EMAIL: MAIL@MAIL.COM</a:t>
                      </a:r>
                      <a:endParaRPr lang="fr-FR" sz="1000" b="0" kern="1200" dirty="0">
                        <a:solidFill>
                          <a:srgbClr val="FFFFFF"/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r>
                        <a:rPr lang="en-US" sz="1000" b="0" kern="1200" dirty="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WEBSITE: WWW.DOMAIN.COM</a:t>
                      </a:r>
                      <a:endParaRPr lang="fr-FR" sz="1000" b="0" kern="1200" dirty="0">
                        <a:solidFill>
                          <a:srgbClr val="FFFFFF"/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endParaRPr lang="fr-FR" sz="1000" b="0" dirty="0">
                        <a:solidFill>
                          <a:srgbClr val="FFFFFF"/>
                        </a:solidFill>
                        <a:latin typeface="Avenir Book"/>
                        <a:cs typeface="Avenir Book"/>
                      </a:endParaRPr>
                    </a:p>
                  </a:txBody>
                  <a:tcPr>
                    <a:solidFill>
                      <a:srgbClr val="27A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000" b="0" kern="1200" baseline="0" dirty="0">
                          <a:solidFill>
                            <a:srgbClr val="FFFFFF"/>
                          </a:solidFill>
                          <a:latin typeface="Avenir Book"/>
                          <a:ea typeface="+mn-ea"/>
                        </a:rPr>
                        <a:t>INDIRIZZO</a:t>
                      </a:r>
                      <a:r>
                        <a:rPr lang="fr-FR" sz="1000" b="0">
                          <a:solidFill>
                            <a:srgbClr val="FFFFFF"/>
                          </a:solidFill>
                          <a:latin typeface="Avenir Book"/>
                          <a:cs typeface="Avenir Book"/>
                        </a:rPr>
                        <a:t>:</a:t>
                      </a:r>
                      <a:r>
                        <a:rPr lang="fr-FR" sz="1000" b="0" baseline="0">
                          <a:solidFill>
                            <a:srgbClr val="FFFFFF"/>
                          </a:solidFill>
                          <a:latin typeface="Avenir Book"/>
                          <a:cs typeface="Avenir Book"/>
                        </a:rPr>
                        <a:t> LOREM IPSUM DOLOR 000 ROMA</a:t>
                      </a:r>
                      <a:endParaRPr lang="fr-FR" sz="1000" b="0" dirty="0">
                        <a:solidFill>
                          <a:srgbClr val="FFFFFF"/>
                        </a:solidFill>
                        <a:latin typeface="Avenir Book"/>
                        <a:cs typeface="Avenir Book"/>
                      </a:endParaRPr>
                    </a:p>
                  </a:txBody>
                  <a:tcPr>
                    <a:solidFill>
                      <a:srgbClr val="27A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l="45833"/>
          <a:stretch/>
        </p:blipFill>
        <p:spPr>
          <a:xfrm>
            <a:off x="986405" y="755439"/>
            <a:ext cx="1329343" cy="163804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540002" y="954588"/>
            <a:ext cx="26645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26B0F1"/>
                </a:solidFill>
                <a:latin typeface="Avenir Book"/>
                <a:cs typeface="Avenir Book"/>
              </a:rPr>
              <a:t>Luigi FERRARRI</a:t>
            </a:r>
          </a:p>
          <a:p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</a:rPr>
              <a:t>TITOLO DI POSIZIONE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472266" y="1710184"/>
            <a:ext cx="485140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Descrivi in ​​poche righe il tuo background professionale, le tue competenze chiave per la posizione ei tuoi obiettivi di carriera. Questa è in realtà un'introduzione alla tua lettera di presentazione. Puoi presentarli come elenchi puntati o come testo normale.</a:t>
            </a:r>
          </a:p>
          <a:p>
            <a:endParaRPr lang="fr-FR" sz="1100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39071"/>
              </p:ext>
            </p:extLst>
          </p:nvPr>
        </p:nvGraphicFramePr>
        <p:xfrm>
          <a:off x="204067" y="3216144"/>
          <a:ext cx="7234892" cy="2331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ei risultati che hai ottenuto.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ei risultati che hai ottenuto.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ei risultati che hai ottenuto.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ei risultati che hai ottenuto.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ei risultati che hai ottenuto.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ei risultati che hai ottenuto.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2273257" y="2765648"/>
            <a:ext cx="287450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it-IT" sz="1600" dirty="0">
                <a:latin typeface="Avenir Book"/>
              </a:rPr>
              <a:t>ESPERIENZA PROFESIONALI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1" y="5737302"/>
            <a:ext cx="756285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532380"/>
              </p:ext>
            </p:extLst>
          </p:nvPr>
        </p:nvGraphicFramePr>
        <p:xfrm>
          <a:off x="204065" y="6187798"/>
          <a:ext cx="7234892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it-IT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UNIVERSITÀ</a:t>
                      </a:r>
                      <a:r>
                        <a:rPr lang="it-IT" sz="1200" dirty="0"/>
                        <a:t>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it-IT" sz="1100" dirty="0"/>
                        <a:t>Descrivi le specialità di questa formazione: i tuoi diplomi, le opzioni di formazione, </a:t>
                      </a:r>
                      <a:r>
                        <a:rPr lang="it-IT" sz="1100" dirty="0" err="1"/>
                        <a:t>ecc</a:t>
                      </a:r>
                      <a:r>
                        <a:rPr lang="it-IT" sz="1100" dirty="0"/>
                        <a:t> ...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UNIVERSITÀ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it-IT" sz="1100" dirty="0"/>
                        <a:t>Descrivi le specialità di questa formazione: i tuoi diplomi, le opzioni di formazione, </a:t>
                      </a:r>
                      <a:r>
                        <a:rPr lang="it-IT" sz="1100" dirty="0" err="1"/>
                        <a:t>ecc</a:t>
                      </a:r>
                      <a:r>
                        <a:rPr lang="it-IT" sz="1100" dirty="0"/>
                        <a:t> ...</a:t>
                      </a:r>
                    </a:p>
                    <a:p>
                      <a:pPr algn="l"/>
                      <a:endParaRPr lang="fr-FR" sz="11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3221521" y="5737302"/>
            <a:ext cx="1537600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/>
                <a:cs typeface="Avenir Book"/>
              </a:rPr>
              <a:t>FORMAZIONE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245478" y="7079204"/>
            <a:ext cx="2277124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pPr algn="r"/>
            <a:r>
              <a:rPr lang="it-IT" sz="1600" dirty="0">
                <a:latin typeface="Avenir Book"/>
              </a:rPr>
              <a:t>CONOSCENZE</a:t>
            </a:r>
            <a:endParaRPr lang="fr-FR" sz="1600" dirty="0">
              <a:latin typeface="Avenir Book"/>
              <a:cs typeface="Avenir Book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034003" y="7079204"/>
            <a:ext cx="1533240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it-IT" sz="1600" dirty="0">
                <a:latin typeface="Avenir Book"/>
              </a:rPr>
              <a:t>PERSONALITÀ</a:t>
            </a:r>
            <a:endParaRPr lang="fr-FR" sz="1600" dirty="0">
              <a:latin typeface="Avenir Book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45669" y="7741937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4176688" y="7650275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45669" y="8007249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4176688" y="7915587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941190" y="8271904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4165344" y="8180242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45669" y="8539632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4176688" y="8447970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64820" y="774193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5412420" y="7741937"/>
            <a:ext cx="1256328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5552119" y="800724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5552119" y="829612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548933" y="856244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5412420" y="8007249"/>
            <a:ext cx="865013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412420" y="8295574"/>
            <a:ext cx="113962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412420" y="8563302"/>
            <a:ext cx="1029777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3375946" y="7741937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375946" y="8007249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3371467" y="8271904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3375946" y="8539632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985315" y="7662011"/>
            <a:ext cx="1284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31225" y="776271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602080" y="7767977"/>
            <a:ext cx="1256328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618524" y="802802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618524" y="831690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615338" y="858322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993395" y="8028029"/>
            <a:ext cx="865013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718788" y="8316902"/>
            <a:ext cx="113962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828631" y="8584082"/>
            <a:ext cx="1029777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2247679" y="8978789"/>
            <a:ext cx="1123788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LANGUES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425481" y="9641522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3425481" y="9906834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3421002" y="10171489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2420336" y="9576406"/>
            <a:ext cx="7761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FRANCESE</a:t>
            </a:r>
            <a:endParaRPr lang="fr-FR" sz="1100" dirty="0"/>
          </a:p>
        </p:txBody>
      </p:sp>
      <p:sp>
        <p:nvSpPr>
          <p:cNvPr id="55" name="ZoneTexte 54"/>
          <p:cNvSpPr txBox="1"/>
          <p:nvPr/>
        </p:nvSpPr>
        <p:spPr>
          <a:xfrm>
            <a:off x="2535071" y="9856547"/>
            <a:ext cx="6623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INGLESE</a:t>
            </a:r>
            <a:endParaRPr lang="fr-FR" sz="1100" dirty="0"/>
          </a:p>
        </p:txBody>
      </p:sp>
      <p:sp>
        <p:nvSpPr>
          <p:cNvPr id="56" name="ZoneTexte 55"/>
          <p:cNvSpPr txBox="1"/>
          <p:nvPr/>
        </p:nvSpPr>
        <p:spPr>
          <a:xfrm>
            <a:off x="2493396" y="10118157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TEDESCO</a:t>
            </a:r>
            <a:endParaRPr lang="fr-FR" sz="1100" dirty="0"/>
          </a:p>
        </p:txBody>
      </p:sp>
      <p:sp>
        <p:nvSpPr>
          <p:cNvPr id="57" name="Rectangle 56"/>
          <p:cNvSpPr/>
          <p:nvPr/>
        </p:nvSpPr>
        <p:spPr>
          <a:xfrm>
            <a:off x="680760" y="966230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651615" y="9667562"/>
            <a:ext cx="1256328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668059" y="9927614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/>
          <p:cNvSpPr/>
          <p:nvPr/>
        </p:nvSpPr>
        <p:spPr>
          <a:xfrm>
            <a:off x="668059" y="1021648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/>
          <p:cNvSpPr/>
          <p:nvPr/>
        </p:nvSpPr>
        <p:spPr>
          <a:xfrm>
            <a:off x="1042930" y="9927614"/>
            <a:ext cx="865013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986405" y="10216487"/>
            <a:ext cx="921538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4047269" y="8978789"/>
            <a:ext cx="1052379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HOBBIES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3973243" y="9514722"/>
            <a:ext cx="3313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Descrivi le tue aree di interesse o altre informazioni che ritieni sia importante includere nel tuo CV.</a:t>
            </a:r>
          </a:p>
          <a:p>
            <a:pPr algn="just"/>
            <a:endParaRPr lang="fr-FR" sz="1100" dirty="0"/>
          </a:p>
          <a:p>
            <a:endParaRPr lang="fr-FR" sz="1100" dirty="0"/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7F459A42-4083-7143-B866-DA617086303E}"/>
              </a:ext>
            </a:extLst>
          </p:cNvPr>
          <p:cNvSpPr txBox="1"/>
          <p:nvPr/>
        </p:nvSpPr>
        <p:spPr>
          <a:xfrm>
            <a:off x="1985315" y="7908239"/>
            <a:ext cx="1284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5F1C8779-F8EE-B74D-A6CE-660990AC3801}"/>
              </a:ext>
            </a:extLst>
          </p:cNvPr>
          <p:cNvSpPr txBox="1"/>
          <p:nvPr/>
        </p:nvSpPr>
        <p:spPr>
          <a:xfrm>
            <a:off x="1987827" y="8174374"/>
            <a:ext cx="1284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B9A90513-8852-BA4A-917C-B25747FB090E}"/>
              </a:ext>
            </a:extLst>
          </p:cNvPr>
          <p:cNvSpPr txBox="1"/>
          <p:nvPr/>
        </p:nvSpPr>
        <p:spPr>
          <a:xfrm>
            <a:off x="1978014" y="8446985"/>
            <a:ext cx="1284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3019383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349</Words>
  <Application>Microsoft Macintosh PowerPoint</Application>
  <PresentationFormat>Personnalisé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8</cp:revision>
  <dcterms:created xsi:type="dcterms:W3CDTF">2014-11-24T20:37:44Z</dcterms:created>
  <dcterms:modified xsi:type="dcterms:W3CDTF">2020-10-01T22:28:41Z</dcterms:modified>
</cp:coreProperties>
</file>