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86134B-C387-3B4D-BD7E-BED5F4CCA180}" v="2" dt="2020-10-01T22:27:57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39"/>
    <p:restoredTop sz="94694"/>
  </p:normalViewPr>
  <p:slideViewPr>
    <p:cSldViewPr snapToGrid="0" snapToObjects="1">
      <p:cViewPr>
        <p:scale>
          <a:sx n="210" d="100"/>
          <a:sy n="210" d="100"/>
        </p:scale>
        <p:origin x="-2208" y="-70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84E3833-405D-4541-BCEB-934B098D45A9}"/>
    <pc:docChg chg="undo custSel modSld">
      <pc:chgData name="Axel Maille" userId="065ad68c099279a8" providerId="LiveId" clId="{A84E3833-405D-4541-BCEB-934B098D45A9}" dt="2020-08-30T22:14:22.826" v="160" actId="20577"/>
      <pc:docMkLst>
        <pc:docMk/>
      </pc:docMkLst>
      <pc:sldChg chg="addSp delSp modSp mod">
        <pc:chgData name="Axel Maille" userId="065ad68c099279a8" providerId="LiveId" clId="{A84E3833-405D-4541-BCEB-934B098D45A9}" dt="2020-08-30T22:14:22.826" v="160" actId="20577"/>
        <pc:sldMkLst>
          <pc:docMk/>
          <pc:sldMk cId="864405804" sldId="256"/>
        </pc:sldMkLst>
        <pc:spChg chg="add del mod">
          <ac:chgData name="Axel Maille" userId="065ad68c099279a8" providerId="LiveId" clId="{A84E3833-405D-4541-BCEB-934B098D45A9}" dt="2020-08-30T22:09:50.408" v="91" actId="478"/>
          <ac:spMkLst>
            <pc:docMk/>
            <pc:sldMk cId="864405804" sldId="256"/>
            <ac:spMk id="2" creationId="{E4CD1816-3CEF-C44D-97C8-7AC2DC31E7F9}"/>
          </ac:spMkLst>
        </pc:spChg>
        <pc:spChg chg="mod">
          <ac:chgData name="Axel Maille" userId="065ad68c099279a8" providerId="LiveId" clId="{A84E3833-405D-4541-BCEB-934B098D45A9}" dt="2020-08-30T22:06:59.540" v="43" actId="1076"/>
          <ac:spMkLst>
            <pc:docMk/>
            <pc:sldMk cId="864405804" sldId="256"/>
            <ac:spMk id="9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8:10.275" v="60"/>
          <ac:spMkLst>
            <pc:docMk/>
            <pc:sldMk cId="864405804" sldId="256"/>
            <ac:spMk id="14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8:36" v="66" actId="14100"/>
          <ac:spMkLst>
            <pc:docMk/>
            <pc:sldMk cId="864405804" sldId="256"/>
            <ac:spMk id="20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8:29.697" v="65"/>
          <ac:spMkLst>
            <pc:docMk/>
            <pc:sldMk cId="864405804" sldId="256"/>
            <ac:spMk id="21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9:40.434" v="85"/>
          <ac:spMkLst>
            <pc:docMk/>
            <pc:sldMk cId="864405804" sldId="256"/>
            <ac:spMk id="38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9:41.483" v="86"/>
          <ac:spMkLst>
            <pc:docMk/>
            <pc:sldMk cId="864405804" sldId="256"/>
            <ac:spMk id="40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9:42.272" v="87"/>
          <ac:spMkLst>
            <pc:docMk/>
            <pc:sldMk cId="864405804" sldId="256"/>
            <ac:spMk id="42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09:42.917" v="88"/>
          <ac:spMkLst>
            <pc:docMk/>
            <pc:sldMk cId="864405804" sldId="256"/>
            <ac:spMk id="44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05.237" v="92" actId="1076"/>
          <ac:spMkLst>
            <pc:docMk/>
            <pc:sldMk cId="864405804" sldId="256"/>
            <ac:spMk id="73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05.237" v="92" actId="1076"/>
          <ac:spMkLst>
            <pc:docMk/>
            <pc:sldMk cId="864405804" sldId="256"/>
            <ac:spMk id="74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05.237" v="92" actId="1076"/>
          <ac:spMkLst>
            <pc:docMk/>
            <pc:sldMk cId="864405804" sldId="256"/>
            <ac:spMk id="75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05.237" v="92" actId="1076"/>
          <ac:spMkLst>
            <pc:docMk/>
            <pc:sldMk cId="864405804" sldId="256"/>
            <ac:spMk id="76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85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86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87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88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25.264" v="94" actId="1076"/>
          <ac:spMkLst>
            <pc:docMk/>
            <pc:sldMk cId="864405804" sldId="256"/>
            <ac:spMk id="90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25.264" v="94" actId="1076"/>
          <ac:spMkLst>
            <pc:docMk/>
            <pc:sldMk cId="864405804" sldId="256"/>
            <ac:spMk id="91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31.832" v="95" actId="1076"/>
          <ac:spMkLst>
            <pc:docMk/>
            <pc:sldMk cId="864405804" sldId="256"/>
            <ac:spMk id="92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94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95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96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97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99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100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106" creationId="{00000000-0000-0000-0000-000000000000}"/>
          </ac:spMkLst>
        </pc:spChg>
        <pc:spChg chg="mod">
          <ac:chgData name="Axel Maille" userId="065ad68c099279a8" providerId="LiveId" clId="{A84E3833-405D-4541-BCEB-934B098D45A9}" dt="2020-08-30T22:10:16.982" v="93" actId="1076"/>
          <ac:spMkLst>
            <pc:docMk/>
            <pc:sldMk cId="864405804" sldId="256"/>
            <ac:spMk id="107" creationId="{00000000-0000-0000-0000-000000000000}"/>
          </ac:spMkLst>
        </pc:spChg>
        <pc:graphicFrameChg chg="mod modGraphic">
          <ac:chgData name="Axel Maille" userId="065ad68c099279a8" providerId="LiveId" clId="{A84E3833-405D-4541-BCEB-934B098D45A9}" dt="2020-08-30T22:05:50.330" v="26"/>
          <ac:graphicFrameMkLst>
            <pc:docMk/>
            <pc:sldMk cId="864405804" sldId="256"/>
            <ac:graphicFrameMk id="6" creationId="{00000000-0000-0000-0000-000000000000}"/>
          </ac:graphicFrameMkLst>
        </pc:graphicFrameChg>
        <pc:graphicFrameChg chg="mod modGraphic">
          <ac:chgData name="Axel Maille" userId="065ad68c099279a8" providerId="LiveId" clId="{A84E3833-405D-4541-BCEB-934B098D45A9}" dt="2020-08-30T22:07:02.501" v="44" actId="1076"/>
          <ac:graphicFrameMkLst>
            <pc:docMk/>
            <pc:sldMk cId="864405804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A84E3833-405D-4541-BCEB-934B098D45A9}" dt="2020-08-30T22:08:04.219" v="59" actId="120"/>
          <ac:graphicFrameMkLst>
            <pc:docMk/>
            <pc:sldMk cId="864405804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A84E3833-405D-4541-BCEB-934B098D45A9}" dt="2020-08-30T22:14:22.826" v="160" actId="20577"/>
          <ac:graphicFrameMkLst>
            <pc:docMk/>
            <pc:sldMk cId="864405804" sldId="256"/>
            <ac:graphicFrameMk id="19" creationId="{00000000-0000-0000-0000-000000000000}"/>
          </ac:graphicFrameMkLst>
        </pc:graphicFrameChg>
        <pc:cxnChg chg="mod">
          <ac:chgData name="Axel Maille" userId="065ad68c099279a8" providerId="LiveId" clId="{A84E3833-405D-4541-BCEB-934B098D45A9}" dt="2020-08-30T22:07:02.501" v="44" actId="1076"/>
          <ac:cxnSpMkLst>
            <pc:docMk/>
            <pc:sldMk cId="864405804" sldId="256"/>
            <ac:cxnSpMk id="10" creationId="{00000000-0000-0000-0000-000000000000}"/>
          </ac:cxnSpMkLst>
        </pc:cxnChg>
        <pc:cxnChg chg="mod">
          <ac:chgData name="Axel Maille" userId="065ad68c099279a8" providerId="LiveId" clId="{A84E3833-405D-4541-BCEB-934B098D45A9}" dt="2020-08-30T22:07:09.519" v="46" actId="1076"/>
          <ac:cxnSpMkLst>
            <pc:docMk/>
            <pc:sldMk cId="864405804" sldId="256"/>
            <ac:cxnSpMk id="15" creationId="{00000000-0000-0000-0000-000000000000}"/>
          </ac:cxnSpMkLst>
        </pc:cxnChg>
      </pc:sldChg>
    </pc:docChg>
  </pc:docChgLst>
  <pc:docChgLst>
    <pc:chgData name="Axel Maille" userId="065ad68c099279a8" providerId="LiveId" clId="{F086134B-C387-3B4D-BD7E-BED5F4CCA180}"/>
    <pc:docChg chg="modSld">
      <pc:chgData name="Axel Maille" userId="065ad68c099279a8" providerId="LiveId" clId="{F086134B-C387-3B4D-BD7E-BED5F4CCA180}" dt="2020-10-01T22:28:11.034" v="9" actId="1036"/>
      <pc:docMkLst>
        <pc:docMk/>
      </pc:docMkLst>
      <pc:sldChg chg="modSp mod">
        <pc:chgData name="Axel Maille" userId="065ad68c099279a8" providerId="LiveId" clId="{F086134B-C387-3B4D-BD7E-BED5F4CCA180}" dt="2020-10-01T22:28:11.034" v="9" actId="1036"/>
        <pc:sldMkLst>
          <pc:docMk/>
          <pc:sldMk cId="864405804" sldId="256"/>
        </pc:sldMkLst>
        <pc:spChg chg="mod">
          <ac:chgData name="Axel Maille" userId="065ad68c099279a8" providerId="LiveId" clId="{F086134B-C387-3B4D-BD7E-BED5F4CCA180}" dt="2020-10-01T22:27:51.098" v="6" actId="1038"/>
          <ac:spMkLst>
            <pc:docMk/>
            <pc:sldMk cId="864405804" sldId="256"/>
            <ac:spMk id="9" creationId="{00000000-0000-0000-0000-000000000000}"/>
          </ac:spMkLst>
        </pc:spChg>
        <pc:spChg chg="mod">
          <ac:chgData name="Axel Maille" userId="065ad68c099279a8" providerId="LiveId" clId="{F086134B-C387-3B4D-BD7E-BED5F4CCA180}" dt="2020-10-01T22:28:11.034" v="9" actId="1036"/>
          <ac:spMkLst>
            <pc:docMk/>
            <pc:sldMk cId="864405804" sldId="256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8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3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63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15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90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9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2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6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1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0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34080-166B-BC46-928C-737FCDCA0BD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900D-6B8E-B649-A9D9-32C37E0CED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5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9669402"/>
            <a:ext cx="7562851" cy="102990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-1" y="160089"/>
            <a:ext cx="7562851" cy="11953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9611"/>
              </p:ext>
            </p:extLst>
          </p:nvPr>
        </p:nvGraphicFramePr>
        <p:xfrm>
          <a:off x="182543" y="301807"/>
          <a:ext cx="7234892" cy="10536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0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3617">
                <a:tc>
                  <a:txBody>
                    <a:bodyPr/>
                    <a:lstStyle/>
                    <a:p>
                      <a:r>
                        <a:rPr lang="fr-FR" sz="4000" b="1" dirty="0"/>
                        <a:t>Vincente</a:t>
                      </a:r>
                      <a:r>
                        <a:rPr lang="fr-FR" sz="4000" b="1" baseline="0" dirty="0"/>
                        <a:t> </a:t>
                      </a:r>
                      <a:r>
                        <a:rPr lang="fr-FR" sz="4000" b="1" baseline="0" dirty="0">
                          <a:solidFill>
                            <a:srgbClr val="7F7F7F"/>
                          </a:solidFill>
                        </a:rPr>
                        <a:t>MIZO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Titolo della posizione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3714054" y="160089"/>
            <a:ext cx="0" cy="1147558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357120" y="1501807"/>
            <a:ext cx="2730299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fr-FR" dirty="0"/>
              <a:t>ESPERIENZA PROFESIONALI</a:t>
            </a:r>
          </a:p>
        </p:txBody>
      </p:sp>
      <p:cxnSp>
        <p:nvCxnSpPr>
          <p:cNvPr id="10" name="Connecteur droit 9"/>
          <p:cNvCxnSpPr>
            <a:endCxn id="11" idx="2"/>
          </p:cNvCxnSpPr>
          <p:nvPr/>
        </p:nvCxnSpPr>
        <p:spPr>
          <a:xfrm>
            <a:off x="3713998" y="2008496"/>
            <a:ext cx="0" cy="2026128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5593"/>
              </p:ext>
            </p:extLst>
          </p:nvPr>
        </p:nvGraphicFramePr>
        <p:xfrm>
          <a:off x="96552" y="1972263"/>
          <a:ext cx="7234892" cy="2062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Descrivi qui le funzioni che hai ricoperto per questa posizione. Descrivi anche i tuoi incarichi e i risultati ottenuti.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3027846" y="4076465"/>
            <a:ext cx="1474634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it-IT" dirty="0"/>
              <a:t>FORMAZIONE</a:t>
            </a:r>
            <a:endParaRPr lang="fr-FR" dirty="0"/>
          </a:p>
        </p:txBody>
      </p:sp>
      <p:cxnSp>
        <p:nvCxnSpPr>
          <p:cNvPr id="15" name="Connecteur droit 14"/>
          <p:cNvCxnSpPr>
            <a:endCxn id="16" idx="2"/>
          </p:cNvCxnSpPr>
          <p:nvPr/>
        </p:nvCxnSpPr>
        <p:spPr>
          <a:xfrm>
            <a:off x="3713998" y="4530380"/>
            <a:ext cx="0" cy="1182967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930428"/>
              </p:ext>
            </p:extLst>
          </p:nvPr>
        </p:nvGraphicFramePr>
        <p:xfrm>
          <a:off x="96552" y="4494147"/>
          <a:ext cx="7234892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216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FORMAZIONE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FORMAZIONE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166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FORMAZIONE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TITOLO DI FORMAZIONE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88375"/>
                  </a:ext>
                </a:extLst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3714054" y="5851054"/>
            <a:ext cx="0" cy="3839694"/>
          </a:xfrm>
          <a:prstGeom prst="line">
            <a:avLst/>
          </a:prstGeom>
          <a:ln w="952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175282"/>
              </p:ext>
            </p:extLst>
          </p:nvPr>
        </p:nvGraphicFramePr>
        <p:xfrm>
          <a:off x="182543" y="9936216"/>
          <a:ext cx="7234893" cy="7524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21">
                <a:tc>
                  <a:txBody>
                    <a:bodyPr/>
                    <a:lstStyle/>
                    <a:p>
                      <a:pPr algn="l"/>
                      <a:r>
                        <a:rPr lang="it-IT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TELEFONO </a:t>
                      </a:r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:  123 456 </a:t>
                      </a:r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789      </a:t>
                      </a:r>
                    </a:p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                      123 456 789 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EMAIL: MAIL@MAIL.COM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WEBSITE: WWW.DOMAIN.COM</a:t>
                      </a:r>
                      <a:endParaRPr lang="fr-FR" sz="11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INDIRIZZO :</a:t>
                      </a:r>
                      <a:r>
                        <a:rPr lang="fr-FR" sz="1100" b="0" baseline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100" b="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LOREM IPSUM DOLOR </a:t>
                      </a:r>
                    </a:p>
                    <a:p>
                      <a:pPr algn="l"/>
                      <a:r>
                        <a:rPr lang="fr-FR" sz="1100" b="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0000 ROMA</a:t>
                      </a:r>
                      <a:endParaRPr lang="fr-FR" sz="11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1855779" y="5857110"/>
            <a:ext cx="1601398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dirty="0"/>
              <a:t>CONOSCENZE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018116" y="5851054"/>
            <a:ext cx="1460464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it-IT" dirty="0"/>
              <a:t>PERSONALITÀ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3929782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4160801" y="642212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929782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4160801" y="6687437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925303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4149457" y="6952092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29782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4160801" y="721982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48933" y="65137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396533" y="651378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536232" y="677909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36232" y="706797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533046" y="733429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5396533" y="677909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5396533" y="7067424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5396533" y="733515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3360059" y="6513787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360059" y="677909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3355580" y="704375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3360059" y="731148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ZoneTexte 72"/>
          <p:cNvSpPr txBox="1"/>
          <p:nvPr/>
        </p:nvSpPr>
        <p:spPr>
          <a:xfrm>
            <a:off x="2471725" y="6420643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471725" y="6685955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460381" y="6950610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2471725" y="7218338"/>
            <a:ext cx="7280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ABILITÀ</a:t>
            </a:r>
            <a:r>
              <a:rPr lang="fr-FR" sz="1100" dirty="0"/>
              <a:t>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615338" y="653456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86193" y="6539827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602637" y="679987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602637" y="708875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99451" y="735507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977508" y="6799879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702901" y="708875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812744" y="7355932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/>
          <p:cNvSpPr txBox="1"/>
          <p:nvPr/>
        </p:nvSpPr>
        <p:spPr>
          <a:xfrm>
            <a:off x="2482013" y="7659429"/>
            <a:ext cx="975166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pPr algn="r"/>
            <a:r>
              <a:rPr lang="it-IT" dirty="0"/>
              <a:t>LINGUA</a:t>
            </a:r>
            <a:endParaRPr lang="fr-FR" dirty="0"/>
          </a:p>
        </p:txBody>
      </p:sp>
      <p:sp>
        <p:nvSpPr>
          <p:cNvPr id="86" name="Rectangle 85"/>
          <p:cNvSpPr/>
          <p:nvPr/>
        </p:nvSpPr>
        <p:spPr>
          <a:xfrm>
            <a:off x="3360059" y="832216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3360059" y="8587474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3355580" y="885212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/>
          <p:cNvSpPr txBox="1"/>
          <p:nvPr/>
        </p:nvSpPr>
        <p:spPr>
          <a:xfrm>
            <a:off x="2405997" y="8227796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FRANCESE</a:t>
            </a:r>
            <a:endParaRPr lang="fr-FR" sz="1100" dirty="0"/>
          </a:p>
        </p:txBody>
      </p:sp>
      <p:sp>
        <p:nvSpPr>
          <p:cNvPr id="91" name="ZoneTexte 90"/>
          <p:cNvSpPr txBox="1"/>
          <p:nvPr/>
        </p:nvSpPr>
        <p:spPr>
          <a:xfrm>
            <a:off x="2474325" y="8507460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/>
              <a:t>INGLESE</a:t>
            </a:r>
            <a:endParaRPr lang="fr-FR" sz="1100" dirty="0"/>
          </a:p>
        </p:txBody>
      </p:sp>
      <p:sp>
        <p:nvSpPr>
          <p:cNvPr id="92" name="ZoneTexte 91"/>
          <p:cNvSpPr txBox="1"/>
          <p:nvPr/>
        </p:nvSpPr>
        <p:spPr>
          <a:xfrm>
            <a:off x="2352279" y="8798288"/>
            <a:ext cx="7761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/>
              <a:t>TEDESCO</a:t>
            </a:r>
            <a:endParaRPr lang="fr-FR" sz="1100" dirty="0"/>
          </a:p>
        </p:txBody>
      </p:sp>
      <p:sp>
        <p:nvSpPr>
          <p:cNvPr id="94" name="Rectangle 93"/>
          <p:cNvSpPr/>
          <p:nvPr/>
        </p:nvSpPr>
        <p:spPr>
          <a:xfrm>
            <a:off x="615338" y="834294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586193" y="8348202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602637" y="860825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602637" y="889712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977508" y="8608254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702901" y="8897127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3981847" y="7659429"/>
            <a:ext cx="837089" cy="369332"/>
          </a:xfrm>
          <a:prstGeom prst="rect">
            <a:avLst/>
          </a:prstGeom>
          <a:noFill/>
          <a:ln>
            <a:solidFill>
              <a:srgbClr val="7F7F7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HOBBY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3907821" y="8195362"/>
            <a:ext cx="3313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Descrivi le tue aree di interesse o altre informazioni che ritieni sia importante includere nel tuo CV.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8644058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396</Words>
  <Application>Microsoft Macintosh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2014-11-24T19:28:09Z</dcterms:created>
  <dcterms:modified xsi:type="dcterms:W3CDTF">2020-10-01T22:28:12Z</dcterms:modified>
</cp:coreProperties>
</file>