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7AEE7BA-7CE6-7D4B-8055-ED0E97DC4239}" v="3" dt="2020-10-01T22:27:24.3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348"/>
    <p:restoredTop sz="94694"/>
  </p:normalViewPr>
  <p:slideViewPr>
    <p:cSldViewPr snapToGrid="0" snapToObjects="1">
      <p:cViewPr varScale="1">
        <p:scale>
          <a:sx n="77" d="100"/>
          <a:sy n="77" d="100"/>
        </p:scale>
        <p:origin x="1712" y="21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77AEE7BA-7CE6-7D4B-8055-ED0E97DC4239}"/>
    <pc:docChg chg="modSld">
      <pc:chgData name="Axel Maille" userId="065ad68c099279a8" providerId="LiveId" clId="{77AEE7BA-7CE6-7D4B-8055-ED0E97DC4239}" dt="2020-10-01T22:27:24.343" v="36"/>
      <pc:docMkLst>
        <pc:docMk/>
      </pc:docMkLst>
      <pc:sldChg chg="modSp mod">
        <pc:chgData name="Axel Maille" userId="065ad68c099279a8" providerId="LiveId" clId="{77AEE7BA-7CE6-7D4B-8055-ED0E97DC4239}" dt="2020-10-01T22:27:24.343" v="36"/>
        <pc:sldMkLst>
          <pc:docMk/>
          <pc:sldMk cId="1655027830" sldId="256"/>
        </pc:sldMkLst>
        <pc:spChg chg="mod">
          <ac:chgData name="Axel Maille" userId="065ad68c099279a8" providerId="LiveId" clId="{77AEE7BA-7CE6-7D4B-8055-ED0E97DC4239}" dt="2020-10-01T22:26:57.669" v="12" actId="1037"/>
          <ac:spMkLst>
            <pc:docMk/>
            <pc:sldMk cId="1655027830" sldId="256"/>
            <ac:spMk id="2" creationId="{00000000-0000-0000-0000-000000000000}"/>
          </ac:spMkLst>
        </pc:spChg>
        <pc:spChg chg="mod">
          <ac:chgData name="Axel Maille" userId="065ad68c099279a8" providerId="LiveId" clId="{77AEE7BA-7CE6-7D4B-8055-ED0E97DC4239}" dt="2020-10-01T22:27:24.343" v="36"/>
          <ac:spMkLst>
            <pc:docMk/>
            <pc:sldMk cId="1655027830" sldId="256"/>
            <ac:spMk id="5" creationId="{00000000-0000-0000-0000-000000000000}"/>
          </ac:spMkLst>
        </pc:spChg>
        <pc:spChg chg="mod">
          <ac:chgData name="Axel Maille" userId="065ad68c099279a8" providerId="LiveId" clId="{77AEE7BA-7CE6-7D4B-8055-ED0E97DC4239}" dt="2020-10-01T22:27:16.643" v="35" actId="1038"/>
          <ac:spMkLst>
            <pc:docMk/>
            <pc:sldMk cId="1655027830" sldId="256"/>
            <ac:spMk id="66" creationId="{00000000-0000-0000-0000-000000000000}"/>
          </ac:spMkLst>
        </pc:spChg>
      </pc:sldChg>
    </pc:docChg>
  </pc:docChgLst>
  <pc:docChgLst>
    <pc:chgData name="Axel Maille" userId="065ad68c099279a8" providerId="LiveId" clId="{1FAB4B9C-772E-6547-B1BA-1B2EE10406AD}"/>
    <pc:docChg chg="undo custSel modSld">
      <pc:chgData name="Axel Maille" userId="065ad68c099279a8" providerId="LiveId" clId="{1FAB4B9C-772E-6547-B1BA-1B2EE10406AD}" dt="2020-08-30T22:03:38.992" v="182"/>
      <pc:docMkLst>
        <pc:docMk/>
      </pc:docMkLst>
      <pc:sldChg chg="modSp mod">
        <pc:chgData name="Axel Maille" userId="065ad68c099279a8" providerId="LiveId" clId="{1FAB4B9C-772E-6547-B1BA-1B2EE10406AD}" dt="2020-08-30T22:03:38.992" v="182"/>
        <pc:sldMkLst>
          <pc:docMk/>
          <pc:sldMk cId="1655027830" sldId="256"/>
        </pc:sldMkLst>
        <pc:spChg chg="mod">
          <ac:chgData name="Axel Maille" userId="065ad68c099279a8" providerId="LiveId" clId="{1FAB4B9C-772E-6547-B1BA-1B2EE10406AD}" dt="2020-08-28T14:56:30.722" v="118" actId="20577"/>
          <ac:spMkLst>
            <pc:docMk/>
            <pc:sldMk cId="1655027830" sldId="256"/>
            <ac:spMk id="2" creationId="{00000000-0000-0000-0000-000000000000}"/>
          </ac:spMkLst>
        </pc:spChg>
        <pc:spChg chg="mod">
          <ac:chgData name="Axel Maille" userId="065ad68c099279a8" providerId="LiveId" clId="{1FAB4B9C-772E-6547-B1BA-1B2EE10406AD}" dt="2020-08-28T14:55:21.468" v="101" actId="6549"/>
          <ac:spMkLst>
            <pc:docMk/>
            <pc:sldMk cId="1655027830" sldId="256"/>
            <ac:spMk id="5" creationId="{00000000-0000-0000-0000-000000000000}"/>
          </ac:spMkLst>
        </pc:spChg>
        <pc:spChg chg="mod">
          <ac:chgData name="Axel Maille" userId="065ad68c099279a8" providerId="LiveId" clId="{1FAB4B9C-772E-6547-B1BA-1B2EE10406AD}" dt="2020-08-28T14:54:07.747" v="12" actId="20577"/>
          <ac:spMkLst>
            <pc:docMk/>
            <pc:sldMk cId="1655027830" sldId="256"/>
            <ac:spMk id="6" creationId="{00000000-0000-0000-0000-000000000000}"/>
          </ac:spMkLst>
        </pc:spChg>
        <pc:spChg chg="mod">
          <ac:chgData name="Axel Maille" userId="065ad68c099279a8" providerId="LiveId" clId="{1FAB4B9C-772E-6547-B1BA-1B2EE10406AD}" dt="2020-08-28T14:57:40.596" v="120"/>
          <ac:spMkLst>
            <pc:docMk/>
            <pc:sldMk cId="1655027830" sldId="256"/>
            <ac:spMk id="14" creationId="{00000000-0000-0000-0000-000000000000}"/>
          </ac:spMkLst>
        </pc:spChg>
        <pc:spChg chg="mod">
          <ac:chgData name="Axel Maille" userId="065ad68c099279a8" providerId="LiveId" clId="{1FAB4B9C-772E-6547-B1BA-1B2EE10406AD}" dt="2020-08-28T14:57:36.160" v="119" actId="1076"/>
          <ac:spMkLst>
            <pc:docMk/>
            <pc:sldMk cId="1655027830" sldId="256"/>
            <ac:spMk id="16" creationId="{00000000-0000-0000-0000-000000000000}"/>
          </ac:spMkLst>
        </pc:spChg>
        <pc:spChg chg="mod">
          <ac:chgData name="Axel Maille" userId="065ad68c099279a8" providerId="LiveId" clId="{1FAB4B9C-772E-6547-B1BA-1B2EE10406AD}" dt="2020-08-28T14:57:43.092" v="121"/>
          <ac:spMkLst>
            <pc:docMk/>
            <pc:sldMk cId="1655027830" sldId="256"/>
            <ac:spMk id="17" creationId="{00000000-0000-0000-0000-000000000000}"/>
          </ac:spMkLst>
        </pc:spChg>
        <pc:spChg chg="mod">
          <ac:chgData name="Axel Maille" userId="065ad68c099279a8" providerId="LiveId" clId="{1FAB4B9C-772E-6547-B1BA-1B2EE10406AD}" dt="2020-08-28T14:57:44.814" v="122"/>
          <ac:spMkLst>
            <pc:docMk/>
            <pc:sldMk cId="1655027830" sldId="256"/>
            <ac:spMk id="19" creationId="{00000000-0000-0000-0000-000000000000}"/>
          </ac:spMkLst>
        </pc:spChg>
        <pc:spChg chg="mod">
          <ac:chgData name="Axel Maille" userId="065ad68c099279a8" providerId="LiveId" clId="{1FAB4B9C-772E-6547-B1BA-1B2EE10406AD}" dt="2020-08-28T14:57:45.632" v="123"/>
          <ac:spMkLst>
            <pc:docMk/>
            <pc:sldMk cId="1655027830" sldId="256"/>
            <ac:spMk id="21" creationId="{00000000-0000-0000-0000-000000000000}"/>
          </ac:spMkLst>
        </pc:spChg>
        <pc:spChg chg="mod">
          <ac:chgData name="Axel Maille" userId="065ad68c099279a8" providerId="LiveId" clId="{1FAB4B9C-772E-6547-B1BA-1B2EE10406AD}" dt="2020-08-28T15:34:13.418" v="124"/>
          <ac:spMkLst>
            <pc:docMk/>
            <pc:sldMk cId="1655027830" sldId="256"/>
            <ac:spMk id="32" creationId="{00000000-0000-0000-0000-000000000000}"/>
          </ac:spMkLst>
        </pc:spChg>
        <pc:spChg chg="mod">
          <ac:chgData name="Axel Maille" userId="065ad68c099279a8" providerId="LiveId" clId="{1FAB4B9C-772E-6547-B1BA-1B2EE10406AD}" dt="2020-08-28T15:34:16.414" v="125"/>
          <ac:spMkLst>
            <pc:docMk/>
            <pc:sldMk cId="1655027830" sldId="256"/>
            <ac:spMk id="34" creationId="{00000000-0000-0000-0000-000000000000}"/>
          </ac:spMkLst>
        </pc:spChg>
        <pc:spChg chg="mod">
          <ac:chgData name="Axel Maille" userId="065ad68c099279a8" providerId="LiveId" clId="{1FAB4B9C-772E-6547-B1BA-1B2EE10406AD}" dt="2020-08-28T15:34:19.108" v="126"/>
          <ac:spMkLst>
            <pc:docMk/>
            <pc:sldMk cId="1655027830" sldId="256"/>
            <ac:spMk id="36" creationId="{00000000-0000-0000-0000-000000000000}"/>
          </ac:spMkLst>
        </pc:spChg>
        <pc:spChg chg="mod">
          <ac:chgData name="Axel Maille" userId="065ad68c099279a8" providerId="LiveId" clId="{1FAB4B9C-772E-6547-B1BA-1B2EE10406AD}" dt="2020-08-28T15:34:21.774" v="127"/>
          <ac:spMkLst>
            <pc:docMk/>
            <pc:sldMk cId="1655027830" sldId="256"/>
            <ac:spMk id="38" creationId="{00000000-0000-0000-0000-000000000000}"/>
          </ac:spMkLst>
        </pc:spChg>
        <pc:spChg chg="mod">
          <ac:chgData name="Axel Maille" userId="065ad68c099279a8" providerId="LiveId" clId="{1FAB4B9C-772E-6547-B1BA-1B2EE10406AD}" dt="2020-08-28T14:55:43.920" v="102"/>
          <ac:spMkLst>
            <pc:docMk/>
            <pc:sldMk cId="1655027830" sldId="256"/>
            <ac:spMk id="47" creationId="{00000000-0000-0000-0000-000000000000}"/>
          </ac:spMkLst>
        </pc:spChg>
        <pc:spChg chg="mod">
          <ac:chgData name="Axel Maille" userId="065ad68c099279a8" providerId="LiveId" clId="{1FAB4B9C-772E-6547-B1BA-1B2EE10406AD}" dt="2020-08-28T15:34:36.295" v="128"/>
          <ac:spMkLst>
            <pc:docMk/>
            <pc:sldMk cId="1655027830" sldId="256"/>
            <ac:spMk id="50" creationId="{00000000-0000-0000-0000-000000000000}"/>
          </ac:spMkLst>
        </pc:spChg>
        <pc:spChg chg="mod">
          <ac:chgData name="Axel Maille" userId="065ad68c099279a8" providerId="LiveId" clId="{1FAB4B9C-772E-6547-B1BA-1B2EE10406AD}" dt="2020-08-28T15:34:44.472" v="129"/>
          <ac:spMkLst>
            <pc:docMk/>
            <pc:sldMk cId="1655027830" sldId="256"/>
            <ac:spMk id="52" creationId="{00000000-0000-0000-0000-000000000000}"/>
          </ac:spMkLst>
        </pc:spChg>
        <pc:spChg chg="mod">
          <ac:chgData name="Axel Maille" userId="065ad68c099279a8" providerId="LiveId" clId="{1FAB4B9C-772E-6547-B1BA-1B2EE10406AD}" dt="2020-08-28T15:34:52.624" v="131"/>
          <ac:spMkLst>
            <pc:docMk/>
            <pc:sldMk cId="1655027830" sldId="256"/>
            <ac:spMk id="54" creationId="{00000000-0000-0000-0000-000000000000}"/>
          </ac:spMkLst>
        </pc:spChg>
        <pc:spChg chg="mod">
          <ac:chgData name="Axel Maille" userId="065ad68c099279a8" providerId="LiveId" clId="{1FAB4B9C-772E-6547-B1BA-1B2EE10406AD}" dt="2020-08-28T15:56:23.606" v="165" actId="14100"/>
          <ac:spMkLst>
            <pc:docMk/>
            <pc:sldMk cId="1655027830" sldId="256"/>
            <ac:spMk id="64" creationId="{00000000-0000-0000-0000-000000000000}"/>
          </ac:spMkLst>
        </pc:spChg>
        <pc:spChg chg="mod">
          <ac:chgData name="Axel Maille" userId="065ad68c099279a8" providerId="LiveId" clId="{1FAB4B9C-772E-6547-B1BA-1B2EE10406AD}" dt="2020-08-28T14:55:50.348" v="103"/>
          <ac:spMkLst>
            <pc:docMk/>
            <pc:sldMk cId="1655027830" sldId="256"/>
            <ac:spMk id="65" creationId="{00000000-0000-0000-0000-000000000000}"/>
          </ac:spMkLst>
        </pc:spChg>
        <pc:spChg chg="mod">
          <ac:chgData name="Axel Maille" userId="065ad68c099279a8" providerId="LiveId" clId="{1FAB4B9C-772E-6547-B1BA-1B2EE10406AD}" dt="2020-08-28T14:56:26.227" v="116" actId="108"/>
          <ac:spMkLst>
            <pc:docMk/>
            <pc:sldMk cId="1655027830" sldId="256"/>
            <ac:spMk id="66" creationId="{00000000-0000-0000-0000-000000000000}"/>
          </ac:spMkLst>
        </pc:spChg>
        <pc:spChg chg="mod">
          <ac:chgData name="Axel Maille" userId="065ad68c099279a8" providerId="LiveId" clId="{1FAB4B9C-772E-6547-B1BA-1B2EE10406AD}" dt="2020-08-28T14:56:06.756" v="111" actId="108"/>
          <ac:spMkLst>
            <pc:docMk/>
            <pc:sldMk cId="1655027830" sldId="256"/>
            <ac:spMk id="68" creationId="{00000000-0000-0000-0000-000000000000}"/>
          </ac:spMkLst>
        </pc:spChg>
        <pc:spChg chg="mod">
          <ac:chgData name="Axel Maille" userId="065ad68c099279a8" providerId="LiveId" clId="{1FAB4B9C-772E-6547-B1BA-1B2EE10406AD}" dt="2020-08-28T14:55:57.137" v="108" actId="1076"/>
          <ac:spMkLst>
            <pc:docMk/>
            <pc:sldMk cId="1655027830" sldId="256"/>
            <ac:spMk id="72" creationId="{00000000-0000-0000-0000-000000000000}"/>
          </ac:spMkLst>
        </pc:spChg>
        <pc:spChg chg="mod">
          <ac:chgData name="Axel Maille" userId="065ad68c099279a8" providerId="LiveId" clId="{1FAB4B9C-772E-6547-B1BA-1B2EE10406AD}" dt="2020-08-30T22:03:38.992" v="182"/>
          <ac:spMkLst>
            <pc:docMk/>
            <pc:sldMk cId="1655027830" sldId="256"/>
            <ac:spMk id="75" creationId="{00000000-0000-0000-0000-000000000000}"/>
          </ac:spMkLst>
        </pc:spChg>
        <pc:graphicFrameChg chg="mod modGraphic">
          <ac:chgData name="Axel Maille" userId="065ad68c099279a8" providerId="LiveId" clId="{1FAB4B9C-772E-6547-B1BA-1B2EE10406AD}" dt="2020-08-28T15:56:39.581" v="169"/>
          <ac:graphicFrameMkLst>
            <pc:docMk/>
            <pc:sldMk cId="1655027830" sldId="256"/>
            <ac:graphicFrameMk id="11" creationId="{00000000-0000-0000-0000-000000000000}"/>
          </ac:graphicFrameMkLst>
        </pc:graphicFrameChg>
        <pc:graphicFrameChg chg="mod modGraphic">
          <ac:chgData name="Axel Maille" userId="065ad68c099279a8" providerId="LiveId" clId="{1FAB4B9C-772E-6547-B1BA-1B2EE10406AD}" dt="2020-08-30T22:03:32.239" v="181"/>
          <ac:graphicFrameMkLst>
            <pc:docMk/>
            <pc:sldMk cId="1655027830" sldId="256"/>
            <ac:graphicFrameMk id="71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8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D451C-1CB1-6241-9451-E8BD013BEE08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FEC9C-ED07-7140-87F3-076666C6C2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3908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D451C-1CB1-6241-9451-E8BD013BEE08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FEC9C-ED07-7140-87F3-076666C6C2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4342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5939988" y="428044"/>
            <a:ext cx="1843445" cy="9119981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09655" y="428044"/>
            <a:ext cx="5404287" cy="9119981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D451C-1CB1-6241-9451-E8BD013BEE08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FEC9C-ED07-7140-87F3-076666C6C2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4471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D451C-1CB1-6241-9451-E8BD013BEE08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FEC9C-ED07-7140-87F3-076666C6C2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1188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2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D451C-1CB1-6241-9451-E8BD013BEE08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FEC9C-ED07-7140-87F3-076666C6C2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0510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09655" y="2494018"/>
            <a:ext cx="3623866" cy="705400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159568" y="2494018"/>
            <a:ext cx="3623866" cy="705400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D451C-1CB1-6241-9451-E8BD013BEE08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FEC9C-ED07-7140-87F3-076666C6C2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2726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2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2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D451C-1CB1-6241-9451-E8BD013BEE08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FEC9C-ED07-7140-87F3-076666C6C2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07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D451C-1CB1-6241-9451-E8BD013BEE08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FEC9C-ED07-7140-87F3-076666C6C2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5456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D451C-1CB1-6241-9451-E8BD013BEE08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FEC9C-ED07-7140-87F3-076666C6C2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7635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2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5" y="425569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2" y="2236699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D451C-1CB1-6241-9451-E8BD013BEE08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FEC9C-ED07-7140-87F3-076666C6C2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737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1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1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1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D451C-1CB1-6241-9451-E8BD013BEE08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FEC9C-ED07-7140-87F3-076666C6C2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6390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8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6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D451C-1CB1-6241-9451-E8BD013BEE08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6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6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4FEC9C-ED07-7140-87F3-076666C6C2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2505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-1"/>
            <a:ext cx="3111500" cy="1068863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212268" y="2621723"/>
            <a:ext cx="28321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ENZO DIEGO</a:t>
            </a:r>
          </a:p>
          <a:p>
            <a:r>
              <a:rPr lang="it-IT" sz="1600" i="1" dirty="0">
                <a:solidFill>
                  <a:srgbClr val="7F7F7F"/>
                </a:solidFill>
              </a:rPr>
              <a:t>TITOLO DI POSIZIONE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69611" y="3738301"/>
            <a:ext cx="3111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/>
              <a:t>Indirizzo</a:t>
            </a:r>
            <a:r>
              <a:rPr lang="fr-FR" sz="1200" dirty="0"/>
              <a:t> :    10 </a:t>
            </a:r>
            <a:r>
              <a:rPr lang="fr-FR" sz="1200" dirty="0" err="1"/>
              <a:t>Lorem</a:t>
            </a:r>
            <a:r>
              <a:rPr lang="fr-FR" sz="1200" dirty="0"/>
              <a:t> </a:t>
            </a:r>
            <a:r>
              <a:rPr lang="fr-FR" sz="1200" dirty="0" err="1"/>
              <a:t>Ipsum</a:t>
            </a:r>
            <a:r>
              <a:rPr lang="fr-FR" sz="1200" dirty="0"/>
              <a:t> </a:t>
            </a:r>
            <a:r>
              <a:rPr lang="fr-FR" sz="1200" dirty="0" err="1"/>
              <a:t>Dolor</a:t>
            </a:r>
            <a:r>
              <a:rPr lang="fr-FR" sz="1200" dirty="0"/>
              <a:t> 00 Roma</a:t>
            </a:r>
          </a:p>
          <a:p>
            <a:r>
              <a:rPr lang="it-IT" sz="1200" dirty="0"/>
              <a:t>Telefono</a:t>
            </a:r>
            <a:r>
              <a:rPr lang="fr-FR" sz="1200" dirty="0"/>
              <a:t> :   123 456 789</a:t>
            </a:r>
          </a:p>
          <a:p>
            <a:r>
              <a:rPr lang="fr-FR" sz="1200" dirty="0"/>
              <a:t>Email :         </a:t>
            </a:r>
            <a:r>
              <a:rPr lang="fr-FR" sz="1200" dirty="0" err="1"/>
              <a:t>mail@email.com</a:t>
            </a:r>
            <a:endParaRPr lang="fr-FR" sz="1200" dirty="0"/>
          </a:p>
          <a:p>
            <a:r>
              <a:rPr lang="fr-FR" sz="1200" dirty="0"/>
              <a:t>Web :          http://</a:t>
            </a:r>
            <a:r>
              <a:rPr lang="fr-FR" sz="1200" dirty="0" err="1"/>
              <a:t>www.site.com</a:t>
            </a:r>
            <a:endParaRPr lang="fr-FR" sz="1200" dirty="0"/>
          </a:p>
        </p:txBody>
      </p:sp>
      <p:pic>
        <p:nvPicPr>
          <p:cNvPr id="7" name="Image 6" descr="Fotolia_57254857_XS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308460"/>
            <a:ext cx="3111500" cy="210297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" name="Connecteur droit 2"/>
          <p:cNvCxnSpPr/>
          <p:nvPr/>
        </p:nvCxnSpPr>
        <p:spPr>
          <a:xfrm>
            <a:off x="0" y="3510717"/>
            <a:ext cx="3111500" cy="0"/>
          </a:xfrm>
          <a:prstGeom prst="line">
            <a:avLst/>
          </a:prstGeom>
          <a:ln w="12700" cmpd="sng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>
            <a:off x="-10361" y="5285639"/>
            <a:ext cx="3111500" cy="0"/>
          </a:xfrm>
          <a:prstGeom prst="line">
            <a:avLst/>
          </a:prstGeom>
          <a:ln w="12700" cmpd="sng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108952" y="5539505"/>
            <a:ext cx="101600" cy="889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339971" y="5447843"/>
            <a:ext cx="7280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100" dirty="0"/>
              <a:t>ABILITÀ</a:t>
            </a:r>
            <a:r>
              <a:rPr lang="fr-FR" sz="1100" dirty="0"/>
              <a:t> 1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8952" y="5804817"/>
            <a:ext cx="101600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>
            <a:off x="339971" y="5713155"/>
            <a:ext cx="7280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100" dirty="0"/>
              <a:t>ABILITÀ</a:t>
            </a:r>
            <a:r>
              <a:rPr lang="fr-FR" sz="1100" dirty="0"/>
              <a:t> 1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04473" y="6069472"/>
            <a:ext cx="101600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ZoneTexte 18"/>
          <p:cNvSpPr txBox="1"/>
          <p:nvPr/>
        </p:nvSpPr>
        <p:spPr>
          <a:xfrm>
            <a:off x="328627" y="5977810"/>
            <a:ext cx="7280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100" dirty="0"/>
              <a:t>ABILITÀ</a:t>
            </a:r>
            <a:r>
              <a:rPr lang="fr-FR" sz="1100" dirty="0"/>
              <a:t> 1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08952" y="6337200"/>
            <a:ext cx="101600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ZoneTexte 20"/>
          <p:cNvSpPr txBox="1"/>
          <p:nvPr/>
        </p:nvSpPr>
        <p:spPr>
          <a:xfrm>
            <a:off x="339971" y="6245538"/>
            <a:ext cx="7280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100" dirty="0"/>
              <a:t>ABILITÀ</a:t>
            </a:r>
            <a:r>
              <a:rPr lang="fr-FR" sz="1100" dirty="0"/>
              <a:t> 1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728103" y="5539505"/>
            <a:ext cx="1256328" cy="88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Rectangle 22"/>
          <p:cNvSpPr/>
          <p:nvPr/>
        </p:nvSpPr>
        <p:spPr>
          <a:xfrm>
            <a:off x="1575703" y="5539505"/>
            <a:ext cx="1256328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23"/>
          <p:cNvSpPr/>
          <p:nvPr/>
        </p:nvSpPr>
        <p:spPr>
          <a:xfrm>
            <a:off x="1715402" y="5804817"/>
            <a:ext cx="1256328" cy="88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/>
          <p:cNvSpPr/>
          <p:nvPr/>
        </p:nvSpPr>
        <p:spPr>
          <a:xfrm>
            <a:off x="1715402" y="6093690"/>
            <a:ext cx="1256328" cy="88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 25"/>
          <p:cNvSpPr/>
          <p:nvPr/>
        </p:nvSpPr>
        <p:spPr>
          <a:xfrm>
            <a:off x="1712216" y="6360017"/>
            <a:ext cx="1256328" cy="88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26"/>
          <p:cNvSpPr/>
          <p:nvPr/>
        </p:nvSpPr>
        <p:spPr>
          <a:xfrm>
            <a:off x="1575703" y="5804817"/>
            <a:ext cx="865013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27"/>
          <p:cNvSpPr/>
          <p:nvPr/>
        </p:nvSpPr>
        <p:spPr>
          <a:xfrm>
            <a:off x="1575703" y="6093142"/>
            <a:ext cx="1139620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/>
          <p:cNvSpPr/>
          <p:nvPr/>
        </p:nvSpPr>
        <p:spPr>
          <a:xfrm>
            <a:off x="1575703" y="6360870"/>
            <a:ext cx="1029777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94973" y="4909061"/>
            <a:ext cx="11849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/>
              <a:t>CONOSCENZE</a:t>
            </a:r>
            <a:endParaRPr lang="fr-FR" sz="1400" dirty="0"/>
          </a:p>
        </p:txBody>
      </p:sp>
      <p:cxnSp>
        <p:nvCxnSpPr>
          <p:cNvPr id="30" name="Connecteur droit 29"/>
          <p:cNvCxnSpPr/>
          <p:nvPr/>
        </p:nvCxnSpPr>
        <p:spPr>
          <a:xfrm>
            <a:off x="-13313" y="7118936"/>
            <a:ext cx="3111500" cy="0"/>
          </a:xfrm>
          <a:prstGeom prst="line">
            <a:avLst/>
          </a:prstGeom>
          <a:ln w="12700" cmpd="sng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83590" y="7372802"/>
            <a:ext cx="101600" cy="889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314609" y="7281140"/>
            <a:ext cx="108234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100" dirty="0"/>
              <a:t>PERSONALITÀ</a:t>
            </a:r>
            <a:r>
              <a:rPr lang="fr-FR" sz="1100" dirty="0"/>
              <a:t> 1</a:t>
            </a:r>
          </a:p>
        </p:txBody>
      </p:sp>
      <p:sp>
        <p:nvSpPr>
          <p:cNvPr id="33" name="Rectangle 32"/>
          <p:cNvSpPr/>
          <p:nvPr/>
        </p:nvSpPr>
        <p:spPr>
          <a:xfrm>
            <a:off x="83590" y="7638114"/>
            <a:ext cx="101600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ZoneTexte 33"/>
          <p:cNvSpPr txBox="1"/>
          <p:nvPr/>
        </p:nvSpPr>
        <p:spPr>
          <a:xfrm>
            <a:off x="314609" y="7546452"/>
            <a:ext cx="108234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100" dirty="0"/>
              <a:t>PERSONALITÀ</a:t>
            </a:r>
            <a:r>
              <a:rPr lang="fr-FR" sz="1100" dirty="0"/>
              <a:t> 1</a:t>
            </a:r>
          </a:p>
        </p:txBody>
      </p:sp>
      <p:sp>
        <p:nvSpPr>
          <p:cNvPr id="35" name="Rectangle 34"/>
          <p:cNvSpPr/>
          <p:nvPr/>
        </p:nvSpPr>
        <p:spPr>
          <a:xfrm>
            <a:off x="79111" y="7902769"/>
            <a:ext cx="101600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ZoneTexte 35"/>
          <p:cNvSpPr txBox="1"/>
          <p:nvPr/>
        </p:nvSpPr>
        <p:spPr>
          <a:xfrm>
            <a:off x="303265" y="7811107"/>
            <a:ext cx="108234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100" dirty="0"/>
              <a:t>PERSONALITÀ</a:t>
            </a:r>
            <a:r>
              <a:rPr lang="fr-FR" sz="1100" dirty="0"/>
              <a:t> 1</a:t>
            </a:r>
          </a:p>
        </p:txBody>
      </p:sp>
      <p:sp>
        <p:nvSpPr>
          <p:cNvPr id="37" name="Rectangle 36"/>
          <p:cNvSpPr/>
          <p:nvPr/>
        </p:nvSpPr>
        <p:spPr>
          <a:xfrm>
            <a:off x="83590" y="8170497"/>
            <a:ext cx="101600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ZoneTexte 37"/>
          <p:cNvSpPr txBox="1"/>
          <p:nvPr/>
        </p:nvSpPr>
        <p:spPr>
          <a:xfrm>
            <a:off x="314609" y="8078835"/>
            <a:ext cx="108234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100" dirty="0"/>
              <a:t>PERSONALITÀ</a:t>
            </a:r>
            <a:r>
              <a:rPr lang="fr-FR" sz="1100" dirty="0"/>
              <a:t> 1</a:t>
            </a:r>
          </a:p>
        </p:txBody>
      </p:sp>
      <p:sp>
        <p:nvSpPr>
          <p:cNvPr id="39" name="Rectangle 38"/>
          <p:cNvSpPr/>
          <p:nvPr/>
        </p:nvSpPr>
        <p:spPr>
          <a:xfrm>
            <a:off x="1702741" y="7372802"/>
            <a:ext cx="1256328" cy="88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Rectangle 39"/>
          <p:cNvSpPr/>
          <p:nvPr/>
        </p:nvSpPr>
        <p:spPr>
          <a:xfrm>
            <a:off x="1550341" y="7372802"/>
            <a:ext cx="1256328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Rectangle 40"/>
          <p:cNvSpPr/>
          <p:nvPr/>
        </p:nvSpPr>
        <p:spPr>
          <a:xfrm>
            <a:off x="1690040" y="7638114"/>
            <a:ext cx="1256328" cy="88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Rectangle 41"/>
          <p:cNvSpPr/>
          <p:nvPr/>
        </p:nvSpPr>
        <p:spPr>
          <a:xfrm>
            <a:off x="1690040" y="7926987"/>
            <a:ext cx="1256328" cy="88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Rectangle 42"/>
          <p:cNvSpPr/>
          <p:nvPr/>
        </p:nvSpPr>
        <p:spPr>
          <a:xfrm>
            <a:off x="1686854" y="8193314"/>
            <a:ext cx="1256328" cy="88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Rectangle 43"/>
          <p:cNvSpPr/>
          <p:nvPr/>
        </p:nvSpPr>
        <p:spPr>
          <a:xfrm>
            <a:off x="1550341" y="7638114"/>
            <a:ext cx="865013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Rectangle 44"/>
          <p:cNvSpPr/>
          <p:nvPr/>
        </p:nvSpPr>
        <p:spPr>
          <a:xfrm>
            <a:off x="1550341" y="7926439"/>
            <a:ext cx="1139620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Rectangle 45"/>
          <p:cNvSpPr/>
          <p:nvPr/>
        </p:nvSpPr>
        <p:spPr>
          <a:xfrm>
            <a:off x="1550341" y="8194167"/>
            <a:ext cx="1029777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ZoneTexte 46"/>
          <p:cNvSpPr txBox="1"/>
          <p:nvPr/>
        </p:nvSpPr>
        <p:spPr>
          <a:xfrm>
            <a:off x="69611" y="6742358"/>
            <a:ext cx="11797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/>
              <a:t>PERSONALITÀ</a:t>
            </a:r>
            <a:endParaRPr lang="fr-FR" sz="1400" dirty="0"/>
          </a:p>
        </p:txBody>
      </p:sp>
      <p:cxnSp>
        <p:nvCxnSpPr>
          <p:cNvPr id="48" name="Connecteur droit 47"/>
          <p:cNvCxnSpPr/>
          <p:nvPr/>
        </p:nvCxnSpPr>
        <p:spPr>
          <a:xfrm>
            <a:off x="-1297" y="9026940"/>
            <a:ext cx="3111500" cy="0"/>
          </a:xfrm>
          <a:prstGeom prst="line">
            <a:avLst/>
          </a:prstGeom>
          <a:ln w="12700" cmpd="sng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118016" y="9280806"/>
            <a:ext cx="101600" cy="889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50" name="ZoneTexte 49"/>
          <p:cNvSpPr txBox="1"/>
          <p:nvPr/>
        </p:nvSpPr>
        <p:spPr>
          <a:xfrm>
            <a:off x="349035" y="9189144"/>
            <a:ext cx="66236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100" dirty="0"/>
              <a:t>INGLESE</a:t>
            </a:r>
            <a:endParaRPr lang="fr-FR" sz="1100" dirty="0"/>
          </a:p>
        </p:txBody>
      </p:sp>
      <p:sp>
        <p:nvSpPr>
          <p:cNvPr id="51" name="Rectangle 50"/>
          <p:cNvSpPr/>
          <p:nvPr/>
        </p:nvSpPr>
        <p:spPr>
          <a:xfrm>
            <a:off x="118016" y="9546118"/>
            <a:ext cx="101600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ZoneTexte 51"/>
          <p:cNvSpPr txBox="1"/>
          <p:nvPr/>
        </p:nvSpPr>
        <p:spPr>
          <a:xfrm>
            <a:off x="349035" y="9454456"/>
            <a:ext cx="77617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100" dirty="0"/>
              <a:t>FRANCESE</a:t>
            </a:r>
            <a:endParaRPr lang="fr-FR" sz="1100" dirty="0"/>
          </a:p>
        </p:txBody>
      </p:sp>
      <p:sp>
        <p:nvSpPr>
          <p:cNvPr id="53" name="Rectangle 52"/>
          <p:cNvSpPr/>
          <p:nvPr/>
        </p:nvSpPr>
        <p:spPr>
          <a:xfrm>
            <a:off x="113537" y="9810773"/>
            <a:ext cx="101600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ZoneTexte 53"/>
          <p:cNvSpPr txBox="1"/>
          <p:nvPr/>
        </p:nvSpPr>
        <p:spPr>
          <a:xfrm>
            <a:off x="337691" y="9719111"/>
            <a:ext cx="82907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100" dirty="0"/>
              <a:t>SPAGNOLO</a:t>
            </a:r>
            <a:endParaRPr lang="fr-FR" sz="1100" dirty="0"/>
          </a:p>
        </p:txBody>
      </p:sp>
      <p:sp>
        <p:nvSpPr>
          <p:cNvPr id="57" name="Rectangle 56"/>
          <p:cNvSpPr/>
          <p:nvPr/>
        </p:nvSpPr>
        <p:spPr>
          <a:xfrm>
            <a:off x="1737167" y="9280806"/>
            <a:ext cx="1256328" cy="88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Rectangle 57"/>
          <p:cNvSpPr/>
          <p:nvPr/>
        </p:nvSpPr>
        <p:spPr>
          <a:xfrm>
            <a:off x="1584767" y="9280806"/>
            <a:ext cx="1256328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Rectangle 58"/>
          <p:cNvSpPr/>
          <p:nvPr/>
        </p:nvSpPr>
        <p:spPr>
          <a:xfrm>
            <a:off x="1724466" y="9546118"/>
            <a:ext cx="1256328" cy="88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Rectangle 59"/>
          <p:cNvSpPr/>
          <p:nvPr/>
        </p:nvSpPr>
        <p:spPr>
          <a:xfrm>
            <a:off x="1724466" y="9834991"/>
            <a:ext cx="1256328" cy="88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Rectangle 61"/>
          <p:cNvSpPr/>
          <p:nvPr/>
        </p:nvSpPr>
        <p:spPr>
          <a:xfrm>
            <a:off x="1584767" y="9546118"/>
            <a:ext cx="865013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Rectangle 62"/>
          <p:cNvSpPr/>
          <p:nvPr/>
        </p:nvSpPr>
        <p:spPr>
          <a:xfrm>
            <a:off x="1584767" y="9834443"/>
            <a:ext cx="1139620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ZoneTexte 64"/>
          <p:cNvSpPr txBox="1"/>
          <p:nvPr/>
        </p:nvSpPr>
        <p:spPr>
          <a:xfrm>
            <a:off x="104037" y="8650362"/>
            <a:ext cx="7497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/>
              <a:t>LINGUA</a:t>
            </a:r>
            <a:endParaRPr lang="fr-FR" sz="1400" dirty="0"/>
          </a:p>
        </p:txBody>
      </p:sp>
      <p:sp>
        <p:nvSpPr>
          <p:cNvPr id="2" name="Rectangle 1"/>
          <p:cNvSpPr/>
          <p:nvPr/>
        </p:nvSpPr>
        <p:spPr>
          <a:xfrm>
            <a:off x="5822629" y="123794"/>
            <a:ext cx="1197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OBIETTIVO</a:t>
            </a:r>
          </a:p>
        </p:txBody>
      </p:sp>
      <p:cxnSp>
        <p:nvCxnSpPr>
          <p:cNvPr id="61" name="Connecteur droit 60"/>
          <p:cNvCxnSpPr/>
          <p:nvPr/>
        </p:nvCxnSpPr>
        <p:spPr>
          <a:xfrm>
            <a:off x="3111501" y="503093"/>
            <a:ext cx="4463999" cy="0"/>
          </a:xfrm>
          <a:prstGeom prst="line">
            <a:avLst/>
          </a:prstGeom>
          <a:ln w="12700" cmpd="sng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Imag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06128" y="103545"/>
            <a:ext cx="373836" cy="369332"/>
          </a:xfrm>
          <a:prstGeom prst="rect">
            <a:avLst/>
          </a:prstGeom>
        </p:spPr>
      </p:pic>
      <p:sp>
        <p:nvSpPr>
          <p:cNvPr id="64" name="ZoneTexte 63"/>
          <p:cNvSpPr txBox="1"/>
          <p:nvPr/>
        </p:nvSpPr>
        <p:spPr>
          <a:xfrm>
            <a:off x="3250722" y="695642"/>
            <a:ext cx="43121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Descrivi in ​​poche righe il tuo background professionale, le tue competenze chiave per la posizione ei tuoi obiettivi di carriera. Questa è in realtà un'introduzione alla tua lettera di presentazione. Puoi presentarli come elenchi puntati o come testo normale.</a:t>
            </a:r>
          </a:p>
        </p:txBody>
      </p:sp>
      <p:sp>
        <p:nvSpPr>
          <p:cNvPr id="66" name="Rectangle 65"/>
          <p:cNvSpPr/>
          <p:nvPr/>
        </p:nvSpPr>
        <p:spPr>
          <a:xfrm>
            <a:off x="4298731" y="1707065"/>
            <a:ext cx="27504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ESPERIENZA PROFESIONALI</a:t>
            </a: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06128" y="1695185"/>
            <a:ext cx="384216" cy="384216"/>
          </a:xfrm>
          <a:prstGeom prst="rect">
            <a:avLst/>
          </a:prstGeom>
        </p:spPr>
      </p:pic>
      <p:cxnSp>
        <p:nvCxnSpPr>
          <p:cNvPr id="67" name="Connecteur droit 66"/>
          <p:cNvCxnSpPr/>
          <p:nvPr/>
        </p:nvCxnSpPr>
        <p:spPr>
          <a:xfrm>
            <a:off x="3111501" y="2126768"/>
            <a:ext cx="4463999" cy="0"/>
          </a:xfrm>
          <a:prstGeom prst="line">
            <a:avLst/>
          </a:prstGeom>
          <a:ln w="12700" cmpd="sng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3888640"/>
              </p:ext>
            </p:extLst>
          </p:nvPr>
        </p:nvGraphicFramePr>
        <p:xfrm>
          <a:off x="3250722" y="2329606"/>
          <a:ext cx="4312128" cy="321043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121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02609"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AZIENDA</a:t>
                      </a:r>
                      <a:r>
                        <a:rPr lang="en-US" sz="1200" b="1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| POSIZIONE| 2010– 2015</a:t>
                      </a:r>
                      <a:endParaRPr lang="fr-FR" sz="1200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r>
                        <a:rPr lang="it-IT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Descrivi qui le posizioni che hai ricoperto. Descrivi anche i tuoi incarichi, il numero di persone che hai supervisionato e se puoi provare a registrare i risultati che hai ottenuto, non esitare a quantificarli.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2609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AZIENDA</a:t>
                      </a: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| POSIZIONE| 2010– 2015</a:t>
                      </a: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Calibri"/>
                      </a:endParaRPr>
                    </a:p>
                    <a:p>
                      <a:r>
                        <a:rPr lang="it-IT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Descrivi qui le posizioni che hai ricoperto. Descrivi anche i tuoi incarichi, il numero di persone che hai supervisionato e se puoi provare a registrare i risultati che hai ottenuto, non esitare a quantificarli.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2609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AZIENDA</a:t>
                      </a: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| POSIZIONE| 2010– 2015</a:t>
                      </a: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Calibri"/>
                      </a:endParaRPr>
                    </a:p>
                    <a:p>
                      <a:r>
                        <a:rPr lang="it-IT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Descrivi qui le posizioni che hai ricoperto. Descrivi anche i tuoi incarichi, il numero di persone che hai supervisionato e se puoi provare a registrare i risultati che hai ottenuto, non esitare a quantificarli.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2609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AZIENDA</a:t>
                      </a: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| POSIZIONE| 2010– 2015</a:t>
                      </a: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Calibri"/>
                      </a:endParaRPr>
                    </a:p>
                    <a:p>
                      <a:r>
                        <a:rPr lang="it-IT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Descrivi qui le posizioni che hai ricoperto. </a:t>
                      </a:r>
                      <a:r>
                        <a:rPr lang="it-IT" sz="11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Descrivi anche i tuoi incarichi, il numero di persone che hai supervisionato e se puoi provare a registrare i risultati che hai ottenuto, non esitare a quantificarli.</a:t>
                      </a:r>
                      <a:endParaRPr lang="it-IT" sz="11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3052663"/>
                  </a:ext>
                </a:extLst>
              </a:tr>
            </a:tbl>
          </a:graphicData>
        </a:graphic>
      </p:graphicFrame>
      <p:sp>
        <p:nvSpPr>
          <p:cNvPr id="68" name="Rectangle 67"/>
          <p:cNvSpPr/>
          <p:nvPr/>
        </p:nvSpPr>
        <p:spPr>
          <a:xfrm>
            <a:off x="5476973" y="5844040"/>
            <a:ext cx="156419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FORMAZIONE</a:t>
            </a:r>
            <a:endParaRPr lang="fr-FR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70" name="Connecteur droit 69"/>
          <p:cNvCxnSpPr/>
          <p:nvPr/>
        </p:nvCxnSpPr>
        <p:spPr>
          <a:xfrm>
            <a:off x="3111501" y="6240026"/>
            <a:ext cx="4463999" cy="0"/>
          </a:xfrm>
          <a:prstGeom prst="line">
            <a:avLst/>
          </a:prstGeom>
          <a:ln w="12700" cmpd="sng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5" name="Image 5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50185" y="5795734"/>
            <a:ext cx="440159" cy="427511"/>
          </a:xfrm>
          <a:prstGeom prst="rect">
            <a:avLst/>
          </a:prstGeom>
        </p:spPr>
      </p:pic>
      <p:graphicFrame>
        <p:nvGraphicFramePr>
          <p:cNvPr id="71" name="Tableau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6509219"/>
              </p:ext>
            </p:extLst>
          </p:nvPr>
        </p:nvGraphicFramePr>
        <p:xfrm>
          <a:off x="3443856" y="6451381"/>
          <a:ext cx="3936108" cy="2057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361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/>
                        <a:t>UNIVERSITÀ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2009</a:t>
                      </a:r>
                      <a:endParaRPr lang="fr-FR" sz="12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r>
                        <a:rPr lang="it-IT" sz="110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cs typeface="Calibri"/>
                        </a:rPr>
                        <a:t>Descrivi le specialità di questa formazione: i tuoi diplomi, le opzioni di formazione, </a:t>
                      </a:r>
                      <a:r>
                        <a:rPr lang="it-IT" sz="1100" kern="12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cs typeface="Calibri"/>
                        </a:rPr>
                        <a:t>ecc</a:t>
                      </a:r>
                      <a:r>
                        <a:rPr lang="it-IT" sz="110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cs typeface="Calibri"/>
                        </a:rPr>
                        <a:t> ...</a:t>
                      </a:r>
                      <a:endParaRPr lang="en-GB" sz="1100" kern="1200" dirty="0">
                        <a:solidFill>
                          <a:srgbClr val="7F7F7F"/>
                        </a:solidFill>
                        <a:effectLst/>
                        <a:latin typeface="Calibri"/>
                        <a:cs typeface="Calibri"/>
                      </a:endParaRPr>
                    </a:p>
                    <a:p>
                      <a:endParaRPr lang="en-GB" sz="1100" kern="1200" dirty="0">
                        <a:solidFill>
                          <a:srgbClr val="7F7F7F"/>
                        </a:solidFill>
                        <a:effectLst/>
                        <a:latin typeface="Calibri"/>
                        <a:cs typeface="Calibri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/>
                        <a:t>UNIVERSITÀ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2009</a:t>
                      </a:r>
                      <a:endParaRPr lang="fr-FR" sz="12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r>
                        <a:rPr lang="it-IT" sz="110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cs typeface="Calibri"/>
                        </a:rPr>
                        <a:t>Descrivi le specialità di questa formazione: i tuoi diplomi, le opzioni di formazione, </a:t>
                      </a:r>
                      <a:r>
                        <a:rPr lang="it-IT" sz="1100" kern="12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cs typeface="Calibri"/>
                        </a:rPr>
                        <a:t>ecc</a:t>
                      </a:r>
                      <a:r>
                        <a:rPr lang="it-IT" sz="110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cs typeface="Calibri"/>
                        </a:rPr>
                        <a:t> ...</a:t>
                      </a:r>
                    </a:p>
                    <a:p>
                      <a:endParaRPr lang="it-IT" sz="1100" kern="1200" dirty="0">
                        <a:solidFill>
                          <a:srgbClr val="7F7F7F"/>
                        </a:solidFill>
                        <a:effectLst/>
                        <a:latin typeface="+mn-lt"/>
                        <a:cs typeface="Calibri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/>
                        <a:t>UNIVERSITÀ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2009</a:t>
                      </a:r>
                      <a:endParaRPr lang="fr-FR" sz="12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r>
                        <a:rPr lang="it-IT" sz="110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cs typeface="Calibri"/>
                        </a:rPr>
                        <a:t>Descrivi le specialità di questa formazione: i tuoi diplomi, le opzioni di formazione, </a:t>
                      </a:r>
                      <a:r>
                        <a:rPr lang="it-IT" sz="1100" kern="12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cs typeface="Calibri"/>
                        </a:rPr>
                        <a:t>ecc</a:t>
                      </a:r>
                      <a:r>
                        <a:rPr lang="it-IT" sz="110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cs typeface="Calibri"/>
                        </a:rPr>
                        <a:t> ...</a:t>
                      </a:r>
                    </a:p>
                    <a:p>
                      <a:endParaRPr lang="it-IT" sz="1100" kern="1200" dirty="0">
                        <a:solidFill>
                          <a:srgbClr val="7F7F7F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2" name="Rectangle 71"/>
          <p:cNvSpPr/>
          <p:nvPr/>
        </p:nvSpPr>
        <p:spPr>
          <a:xfrm>
            <a:off x="6022129" y="8698171"/>
            <a:ext cx="8370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HOBBY</a:t>
            </a:r>
          </a:p>
        </p:txBody>
      </p:sp>
      <p:cxnSp>
        <p:nvCxnSpPr>
          <p:cNvPr id="73" name="Connecteur droit 72"/>
          <p:cNvCxnSpPr/>
          <p:nvPr/>
        </p:nvCxnSpPr>
        <p:spPr>
          <a:xfrm>
            <a:off x="3121881" y="9111028"/>
            <a:ext cx="4463999" cy="0"/>
          </a:xfrm>
          <a:prstGeom prst="line">
            <a:avLst/>
          </a:prstGeom>
          <a:ln w="12700" cmpd="sng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6" name="Image 5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20038" y="8650434"/>
            <a:ext cx="459926" cy="421410"/>
          </a:xfrm>
          <a:prstGeom prst="rect">
            <a:avLst/>
          </a:prstGeom>
        </p:spPr>
      </p:pic>
      <p:sp>
        <p:nvSpPr>
          <p:cNvPr id="75" name="ZoneTexte 74"/>
          <p:cNvSpPr txBox="1"/>
          <p:nvPr/>
        </p:nvSpPr>
        <p:spPr>
          <a:xfrm>
            <a:off x="3391563" y="9285179"/>
            <a:ext cx="388461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/>
              <a:t>Descrivi le tue aree di interesse o altre informazioni che ritieni sia importante includere nel tuo CV.</a:t>
            </a:r>
          </a:p>
        </p:txBody>
      </p:sp>
    </p:spTree>
    <p:extLst>
      <p:ext uri="{BB962C8B-B14F-4D97-AF65-F5344CB8AC3E}">
        <p14:creationId xmlns:p14="http://schemas.microsoft.com/office/powerpoint/2010/main" val="165502783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666</TotalTime>
  <Words>365</Words>
  <Application>Microsoft Macintosh PowerPoint</Application>
  <PresentationFormat>Personnalisé</PresentationFormat>
  <Paragraphs>42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29</cp:revision>
  <dcterms:created xsi:type="dcterms:W3CDTF">2014-11-24T12:24:05Z</dcterms:created>
  <dcterms:modified xsi:type="dcterms:W3CDTF">2020-10-01T22:27:25Z</dcterms:modified>
</cp:coreProperties>
</file>